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tags/tag91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3.xml" ContentType="application/vnd.openxmlformats-officedocument.them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5.xml" ContentType="application/vnd.openxmlformats-officedocument.theme+xml"/>
  <Override PartName="/ppt/tags/tag194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16.xml" ContentType="application/vnd.openxmlformats-officedocument.them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17.xml" ContentType="application/vnd.openxmlformats-officedocument.them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slideLayouts/slideLayout325.xml" ContentType="application/vnd.openxmlformats-officedocument.presentationml.slideLayout+xml"/>
  <Override PartName="/ppt/theme/theme18.xml" ContentType="application/vnd.openxmlformats-officedocument.them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19.xml" ContentType="application/vnd.openxmlformats-officedocument.theme+xml"/>
  <Override PartName="/ppt/tags/tag367.xml" ContentType="application/vnd.openxmlformats-officedocument.presentationml.tags+xml"/>
  <Override PartName="/ppt/slideLayouts/slideLayout333.xml" ContentType="application/vnd.openxmlformats-officedocument.presentationml.slideLayout+xml"/>
  <Override PartName="/ppt/theme/theme20.xml" ContentType="application/vnd.openxmlformats-officedocument.them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1.xml" ContentType="application/vnd.openxmlformats-officedocument.theme+xml"/>
  <Override PartName="/ppt/tags/tag371.xml" ContentType="application/vnd.openxmlformats-officedocument.presentationml.tags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22.xml" ContentType="application/vnd.openxmlformats-officedocument.theme+xml"/>
  <Override PartName="/ppt/tags/tag372.xml" ContentType="application/vnd.openxmlformats-officedocument.presentationml.tags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23.xml" ContentType="application/vnd.openxmlformats-officedocument.them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24.xml" ContentType="application/vnd.openxmlformats-officedocument.theme+xml"/>
  <Override PartName="/ppt/tags/tag459.xml" ContentType="application/vnd.openxmlformats-officedocument.presentationml.tags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25.xml" ContentType="application/vnd.openxmlformats-officedocument.theme+xml"/>
  <Override PartName="/ppt/tags/tag460.xml" ContentType="application/vnd.openxmlformats-officedocument.presentationml.tags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26.xml" ContentType="application/vnd.openxmlformats-officedocument.them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27.xml" ContentType="application/vnd.openxmlformats-officedocument.theme+xml"/>
  <Override PartName="/ppt/tags/tag547.xml" ContentType="application/vnd.openxmlformats-officedocument.presentationml.tags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28.xml" ContentType="application/vnd.openxmlformats-officedocument.theme+xml"/>
  <Override PartName="/ppt/tags/tag548.xml" ContentType="application/vnd.openxmlformats-officedocument.presentationml.tags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29.xml" ContentType="application/vnd.openxmlformats-officedocument.them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30.xml" ContentType="application/vnd.openxmlformats-officedocument.theme+xml"/>
  <Override PartName="/ppt/tags/tag635.xml" ContentType="application/vnd.openxmlformats-officedocument.presentationml.tags+xml"/>
  <Override PartName="/ppt/theme/theme3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736" r:id="rId6"/>
    <p:sldMasterId id="2147483742" r:id="rId7"/>
    <p:sldMasterId id="2147483744" r:id="rId8"/>
    <p:sldMasterId id="2147483756" r:id="rId9"/>
    <p:sldMasterId id="2147483761" r:id="rId10"/>
    <p:sldMasterId id="2147483773" r:id="rId11"/>
    <p:sldMasterId id="2147483780" r:id="rId12"/>
    <p:sldMasterId id="2147483838" r:id="rId13"/>
    <p:sldMasterId id="2147483858" r:id="rId14"/>
    <p:sldMasterId id="2147483867" r:id="rId15"/>
    <p:sldMasterId id="2147483871" r:id="rId16"/>
    <p:sldMasterId id="2147483944" r:id="rId17"/>
    <p:sldMasterId id="2147483954" r:id="rId18"/>
    <p:sldMasterId id="2147483962" r:id="rId19"/>
    <p:sldMasterId id="2147484035" r:id="rId20"/>
    <p:sldMasterId id="2147484083" r:id="rId21"/>
    <p:sldMasterId id="2147484085" r:id="rId22"/>
    <p:sldMasterId id="2147484094" r:id="rId23"/>
    <p:sldMasterId id="2147484097" r:id="rId24"/>
    <p:sldMasterId id="2147484107" r:id="rId25"/>
    <p:sldMasterId id="2147484120" r:id="rId26"/>
    <p:sldMasterId id="2147484193" r:id="rId27"/>
    <p:sldMasterId id="2147484203" r:id="rId28"/>
    <p:sldMasterId id="2147484216" r:id="rId29"/>
    <p:sldMasterId id="2147484289" r:id="rId30"/>
    <p:sldMasterId id="2147484299" r:id="rId31"/>
    <p:sldMasterId id="2147484309" r:id="rId32"/>
    <p:sldMasterId id="2147484381" r:id="rId33"/>
  </p:sldMasterIdLst>
  <p:notesMasterIdLst>
    <p:notesMasterId r:id="rId39"/>
  </p:notesMasterIdLst>
  <p:sldIdLst>
    <p:sldId id="342" r:id="rId34"/>
    <p:sldId id="346" r:id="rId35"/>
    <p:sldId id="347" r:id="rId36"/>
    <p:sldId id="351" r:id="rId37"/>
    <p:sldId id="352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D1FF"/>
    <a:srgbClr val="CCFF66"/>
    <a:srgbClr val="D07C00"/>
    <a:srgbClr val="FFFF00"/>
    <a:srgbClr val="FFCC99"/>
    <a:srgbClr val="29BA74"/>
    <a:srgbClr val="0043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07" autoAdjust="0"/>
    <p:restoredTop sz="95179" autoAdjust="0"/>
  </p:normalViewPr>
  <p:slideViewPr>
    <p:cSldViewPr snapToGrid="0">
      <p:cViewPr varScale="1">
        <p:scale>
          <a:sx n="87" d="100"/>
          <a:sy n="87" d="100"/>
        </p:scale>
        <p:origin x="970" y="77"/>
      </p:cViewPr>
      <p:guideLst>
        <p:guide orient="horz" pos="299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" Target="slides/slide4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66348-B4E6-4C35-A62D-9BAF713272F3}" type="datetimeFigureOut">
              <a:rPr kumimoji="1" lang="ja-JP" altLang="en-US" smtClean="0"/>
              <a:t>2020/12/25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E824C-4359-460D-A051-B02EC9221BC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449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3.wdp"/><Relationship Id="rId2" Type="http://schemas.openxmlformats.org/officeDocument/2006/relationships/tags" Target="../tags/tag7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5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2.wdp"/><Relationship Id="rId2" Type="http://schemas.openxmlformats.org/officeDocument/2006/relationships/tags" Target="../tags/tag78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6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3.wdp"/><Relationship Id="rId2" Type="http://schemas.openxmlformats.org/officeDocument/2006/relationships/tags" Target="../tags/tag79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2.wdp"/><Relationship Id="rId2" Type="http://schemas.openxmlformats.org/officeDocument/2006/relationships/tags" Target="../tags/tag8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8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1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9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0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7.wdp"/><Relationship Id="rId2" Type="http://schemas.openxmlformats.org/officeDocument/2006/relationships/tags" Target="../tags/tag83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0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1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3.wdp"/><Relationship Id="rId2" Type="http://schemas.openxmlformats.org/officeDocument/2006/relationships/tags" Target="../tags/tag85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6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7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5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6.bin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8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77.bin"/><Relationship Id="rId9" Type="http://schemas.openxmlformats.org/officeDocument/2006/relationships/image" Target="../media/image2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0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8.bin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93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4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19.png"/><Relationship Id="rId2" Type="http://schemas.openxmlformats.org/officeDocument/2006/relationships/tags" Target="../tags/tag96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9.png"/><Relationship Id="rId2" Type="http://schemas.openxmlformats.org/officeDocument/2006/relationships/tags" Target="../tags/tag98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4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19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109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91.bin"/><Relationship Id="rId9" Type="http://schemas.openxmlformats.org/officeDocument/2006/relationships/image" Target="../media/image22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5.xml"/><Relationship Id="rId7" Type="http://schemas.openxmlformats.org/officeDocument/2006/relationships/image" Target="../media/image23.png"/><Relationship Id="rId2" Type="http://schemas.openxmlformats.org/officeDocument/2006/relationships/tags" Target="../tags/tag11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7.xml"/><Relationship Id="rId7" Type="http://schemas.openxmlformats.org/officeDocument/2006/relationships/image" Target="../media/image23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19.xml"/><Relationship Id="rId7" Type="http://schemas.openxmlformats.org/officeDocument/2006/relationships/image" Target="../media/image23.png"/><Relationship Id="rId2" Type="http://schemas.openxmlformats.org/officeDocument/2006/relationships/tags" Target="../tags/tag118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21.xml"/><Relationship Id="rId7" Type="http://schemas.openxmlformats.org/officeDocument/2006/relationships/image" Target="../media/image26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23.xml"/><Relationship Id="rId7" Type="http://schemas.openxmlformats.org/officeDocument/2006/relationships/image" Target="../media/image27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tags" Target="../tags/tag125.xml"/><Relationship Id="rId7" Type="http://schemas.openxmlformats.org/officeDocument/2006/relationships/image" Target="../media/image28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tags" Target="../tags/tag127.xml"/><Relationship Id="rId7" Type="http://schemas.openxmlformats.org/officeDocument/2006/relationships/image" Target="../media/image29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29.xml"/><Relationship Id="rId7" Type="http://schemas.openxmlformats.org/officeDocument/2006/relationships/image" Target="../media/image26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1.xml"/><Relationship Id="rId7" Type="http://schemas.openxmlformats.org/officeDocument/2006/relationships/image" Target="../media/image24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3.wdp"/><Relationship Id="rId2" Type="http://schemas.openxmlformats.org/officeDocument/2006/relationships/tags" Target="../tags/tag132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3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2.wdp"/><Relationship Id="rId2" Type="http://schemas.openxmlformats.org/officeDocument/2006/relationships/tags" Target="../tags/tag133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4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142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22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145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22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5.xml"/><Relationship Id="rId7" Type="http://schemas.openxmlformats.org/officeDocument/2006/relationships/image" Target="../media/image23.png"/><Relationship Id="rId2" Type="http://schemas.openxmlformats.org/officeDocument/2006/relationships/tags" Target="../tags/tag154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7.xml"/><Relationship Id="rId7" Type="http://schemas.openxmlformats.org/officeDocument/2006/relationships/image" Target="../media/image23.png"/><Relationship Id="rId2" Type="http://schemas.openxmlformats.org/officeDocument/2006/relationships/tags" Target="../tags/tag156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1.wdp"/><Relationship Id="rId2" Type="http://schemas.openxmlformats.org/officeDocument/2006/relationships/tags" Target="../tags/tag15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8.bin"/></Relationships>
</file>

<file path=ppt/slideLayouts/_rels/slideLayout17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0.xml"/><Relationship Id="rId7" Type="http://schemas.openxmlformats.org/officeDocument/2006/relationships/image" Target="../media/image23.png"/><Relationship Id="rId2" Type="http://schemas.openxmlformats.org/officeDocument/2006/relationships/tags" Target="../tags/tag15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2.xml"/><Relationship Id="rId7" Type="http://schemas.openxmlformats.org/officeDocument/2006/relationships/image" Target="../media/image23.png"/><Relationship Id="rId2" Type="http://schemas.openxmlformats.org/officeDocument/2006/relationships/tags" Target="../tags/tag161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microsoft.com/office/2007/relationships/hdphoto" Target="../media/hdphoto1.wdp"/><Relationship Id="rId2" Type="http://schemas.openxmlformats.org/officeDocument/2006/relationships/tags" Target="../tags/tag163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1.bin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65.xml"/><Relationship Id="rId7" Type="http://schemas.openxmlformats.org/officeDocument/2006/relationships/image" Target="../media/image26.png"/><Relationship Id="rId2" Type="http://schemas.openxmlformats.org/officeDocument/2006/relationships/tags" Target="../tags/tag164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67.xml"/><Relationship Id="rId7" Type="http://schemas.openxmlformats.org/officeDocument/2006/relationships/image" Target="../media/image27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69.xml"/><Relationship Id="rId7" Type="http://schemas.openxmlformats.org/officeDocument/2006/relationships/image" Target="../media/image26.png"/><Relationship Id="rId2" Type="http://schemas.openxmlformats.org/officeDocument/2006/relationships/tags" Target="../tags/tag168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1.xml"/><Relationship Id="rId7" Type="http://schemas.openxmlformats.org/officeDocument/2006/relationships/image" Target="../media/image24.png"/><Relationship Id="rId2" Type="http://schemas.openxmlformats.org/officeDocument/2006/relationships/tags" Target="../tags/tag170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tags" Target="../tags/tag177.xml"/><Relationship Id="rId7" Type="http://schemas.openxmlformats.org/officeDocument/2006/relationships/image" Target="../media/image30.png"/><Relationship Id="rId2" Type="http://schemas.openxmlformats.org/officeDocument/2006/relationships/tags" Target="../tags/tag176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79.xml"/><Relationship Id="rId7" Type="http://schemas.openxmlformats.org/officeDocument/2006/relationships/image" Target="../media/image26.png"/><Relationship Id="rId2" Type="http://schemas.openxmlformats.org/officeDocument/2006/relationships/tags" Target="../tags/tag178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184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22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3.bin"/><Relationship Id="rId4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34.vml"/><Relationship Id="rId5" Type="http://schemas.openxmlformats.org/officeDocument/2006/relationships/image" Target="NULL"/><Relationship Id="rId4" Type="http://schemas.openxmlformats.org/officeDocument/2006/relationships/oleObject" Target="../embeddings/oleObject134.bin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35.bin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37.bin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38.bin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39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16.png"/><Relationship Id="rId2" Type="http://schemas.openxmlformats.org/officeDocument/2006/relationships/tags" Target="../tags/tag193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2.jpe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2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53.png"/><Relationship Id="rId12" Type="http://schemas.openxmlformats.org/officeDocument/2006/relationships/image" Target="../media/image17.png"/><Relationship Id="rId2" Type="http://schemas.openxmlformats.org/officeDocument/2006/relationships/tags" Target="../tags/tag196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5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4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4.bin"/><Relationship Id="rId4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45.bin"/><Relationship Id="rId4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02.xml"/><Relationship Id="rId7" Type="http://schemas.openxmlformats.org/officeDocument/2006/relationships/image" Target="../media/image23.png"/><Relationship Id="rId2" Type="http://schemas.openxmlformats.org/officeDocument/2006/relationships/tags" Target="../tags/tag201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6.bin"/><Relationship Id="rId4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04.xml"/><Relationship Id="rId7" Type="http://schemas.openxmlformats.org/officeDocument/2006/relationships/image" Target="../media/image23.png"/><Relationship Id="rId2" Type="http://schemas.openxmlformats.org/officeDocument/2006/relationships/tags" Target="../tags/tag203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7.bin"/><Relationship Id="rId4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10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48.vml"/><Relationship Id="rId6" Type="http://schemas.openxmlformats.org/officeDocument/2006/relationships/oleObject" Target="../embeddings/oleObject148.bin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20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26.png"/><Relationship Id="rId2" Type="http://schemas.openxmlformats.org/officeDocument/2006/relationships/tags" Target="../tags/tag208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9.bin"/><Relationship Id="rId4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tags" Target="../tags/tag211.xml"/><Relationship Id="rId7" Type="http://schemas.openxmlformats.org/officeDocument/2006/relationships/image" Target="../media/image54.png"/><Relationship Id="rId2" Type="http://schemas.openxmlformats.org/officeDocument/2006/relationships/tags" Target="../tags/tag21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0.bin"/><Relationship Id="rId4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tags" Target="../tags/tag213.xml"/><Relationship Id="rId7" Type="http://schemas.openxmlformats.org/officeDocument/2006/relationships/image" Target="../media/image28.png"/><Relationship Id="rId2" Type="http://schemas.openxmlformats.org/officeDocument/2006/relationships/tags" Target="../tags/tag212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1.bin"/><Relationship Id="rId4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tags" Target="../tags/tag215.xml"/><Relationship Id="rId7" Type="http://schemas.openxmlformats.org/officeDocument/2006/relationships/image" Target="../media/image54.png"/><Relationship Id="rId2" Type="http://schemas.openxmlformats.org/officeDocument/2006/relationships/tags" Target="../tags/tag214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2.bin"/><Relationship Id="rId4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26.png"/><Relationship Id="rId2" Type="http://schemas.openxmlformats.org/officeDocument/2006/relationships/tags" Target="../tags/tag216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3.bin"/><Relationship Id="rId4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55.png"/><Relationship Id="rId2" Type="http://schemas.openxmlformats.org/officeDocument/2006/relationships/tags" Target="../tags/tag218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4.bin"/><Relationship Id="rId4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55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5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56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png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7.bin"/><Relationship Id="rId4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8.bin"/><Relationship Id="rId4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9.bin"/><Relationship Id="rId4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0.bin"/><Relationship Id="rId4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53.png"/><Relationship Id="rId12" Type="http://schemas.openxmlformats.org/officeDocument/2006/relationships/image" Target="../media/image17.png"/><Relationship Id="rId2" Type="http://schemas.openxmlformats.org/officeDocument/2006/relationships/tags" Target="../tags/tag230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5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14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2.bin"/><Relationship Id="rId4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53.png"/><Relationship Id="rId12" Type="http://schemas.openxmlformats.org/officeDocument/2006/relationships/image" Target="../media/image17.png"/><Relationship Id="rId2" Type="http://schemas.openxmlformats.org/officeDocument/2006/relationships/tags" Target="../tags/tag23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5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4.png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4.bin"/><Relationship Id="rId4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5.bin"/><Relationship Id="rId4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6.bin"/><Relationship Id="rId4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7.bin"/><Relationship Id="rId4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43.xml"/><Relationship Id="rId7" Type="http://schemas.openxmlformats.org/officeDocument/2006/relationships/image" Target="../media/image23.png"/><Relationship Id="rId2" Type="http://schemas.openxmlformats.org/officeDocument/2006/relationships/tags" Target="../tags/tag242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8.bin"/><Relationship Id="rId4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45.xml"/><Relationship Id="rId7" Type="http://schemas.openxmlformats.org/officeDocument/2006/relationships/image" Target="../media/image23.png"/><Relationship Id="rId2" Type="http://schemas.openxmlformats.org/officeDocument/2006/relationships/tags" Target="../tags/tag244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9.bin"/><Relationship Id="rId4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microsoft.com/office/2007/relationships/hdphoto" Target="../media/hdphoto1.wdp"/><Relationship Id="rId2" Type="http://schemas.openxmlformats.org/officeDocument/2006/relationships/tags" Target="../tags/tag246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0.bin"/></Relationships>
</file>

<file path=ppt/slideLayouts/_rels/slideLayout2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48.xml"/><Relationship Id="rId7" Type="http://schemas.openxmlformats.org/officeDocument/2006/relationships/image" Target="../media/image23.png"/><Relationship Id="rId2" Type="http://schemas.openxmlformats.org/officeDocument/2006/relationships/tags" Target="../tags/tag247.xml"/><Relationship Id="rId1" Type="http://schemas.openxmlformats.org/officeDocument/2006/relationships/vmlDrawing" Target="../drawings/vmlDrawing17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1.bin"/><Relationship Id="rId4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50.xml"/><Relationship Id="rId7" Type="http://schemas.openxmlformats.org/officeDocument/2006/relationships/image" Target="../media/image23.png"/><Relationship Id="rId2" Type="http://schemas.openxmlformats.org/officeDocument/2006/relationships/tags" Target="../tags/tag249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2.bin"/><Relationship Id="rId4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microsoft.com/office/2007/relationships/hdphoto" Target="../media/hdphoto1.wdp"/><Relationship Id="rId2" Type="http://schemas.openxmlformats.org/officeDocument/2006/relationships/tags" Target="../tags/tag251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3.bin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image" Target="../media/image26.png"/><Relationship Id="rId2" Type="http://schemas.openxmlformats.org/officeDocument/2006/relationships/tags" Target="../tags/tag252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4.bin"/><Relationship Id="rId4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tags" Target="../tags/tag255.xml"/><Relationship Id="rId7" Type="http://schemas.openxmlformats.org/officeDocument/2006/relationships/image" Target="../media/image54.png"/><Relationship Id="rId2" Type="http://schemas.openxmlformats.org/officeDocument/2006/relationships/tags" Target="../tags/tag254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5.bin"/><Relationship Id="rId4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image" Target="../media/image26.png"/><Relationship Id="rId2" Type="http://schemas.openxmlformats.org/officeDocument/2006/relationships/tags" Target="../tags/tag256.xml"/><Relationship Id="rId1" Type="http://schemas.openxmlformats.org/officeDocument/2006/relationships/vmlDrawing" Target="../drawings/vmlDrawing17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6.bin"/><Relationship Id="rId4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9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55.png"/><Relationship Id="rId2" Type="http://schemas.openxmlformats.org/officeDocument/2006/relationships/tags" Target="../tags/tag258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7.bin"/><Relationship Id="rId4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8.bin"/><Relationship Id="rId4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9.bin"/><Relationship Id="rId4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tags" Target="../tags/tag265.xml"/><Relationship Id="rId7" Type="http://schemas.openxmlformats.org/officeDocument/2006/relationships/image" Target="../media/image56.png"/><Relationship Id="rId2" Type="http://schemas.openxmlformats.org/officeDocument/2006/relationships/tags" Target="../tags/tag264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0.bin"/><Relationship Id="rId4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26.png"/><Relationship Id="rId2" Type="http://schemas.openxmlformats.org/officeDocument/2006/relationships/tags" Target="../tags/tag266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1.bin"/><Relationship Id="rId4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2.bin"/><Relationship Id="rId4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3.bin"/><Relationship Id="rId4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53.png"/><Relationship Id="rId12" Type="http://schemas.openxmlformats.org/officeDocument/2006/relationships/image" Target="../media/image17.png"/><Relationship Id="rId2" Type="http://schemas.openxmlformats.org/officeDocument/2006/relationships/tags" Target="../tags/tag272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5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4.png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5.bin"/><Relationship Id="rId4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75.xml"/><Relationship Id="rId1" Type="http://schemas.openxmlformats.org/officeDocument/2006/relationships/vmlDrawing" Target="../drawings/vmlDrawing186.vml"/><Relationship Id="rId5" Type="http://schemas.openxmlformats.org/officeDocument/2006/relationships/image" Target="NULL"/><Relationship Id="rId4" Type="http://schemas.openxmlformats.org/officeDocument/2006/relationships/oleObject" Target="../embeddings/oleObject186.bin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76.xml"/><Relationship Id="rId1" Type="http://schemas.openxmlformats.org/officeDocument/2006/relationships/vmlDrawing" Target="../drawings/vmlDrawing187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87.bin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82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19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2.bin"/><Relationship Id="rId4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1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7" Type="http://schemas.openxmlformats.org/officeDocument/2006/relationships/image" Target="../media/image19.png"/><Relationship Id="rId2" Type="http://schemas.openxmlformats.org/officeDocument/2006/relationships/tags" Target="../tags/tag287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7" Type="http://schemas.openxmlformats.org/officeDocument/2006/relationships/image" Target="../media/image19.png"/><Relationship Id="rId2" Type="http://schemas.openxmlformats.org/officeDocument/2006/relationships/tags" Target="../tags/tag289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7" Type="http://schemas.openxmlformats.org/officeDocument/2006/relationships/image" Target="../media/image19.png"/><Relationship Id="rId2" Type="http://schemas.openxmlformats.org/officeDocument/2006/relationships/tags" Target="../tags/tag291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6.bin"/><Relationship Id="rId4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7" Type="http://schemas.openxmlformats.org/officeDocument/2006/relationships/image" Target="../media/image57.png"/><Relationship Id="rId2" Type="http://schemas.openxmlformats.org/officeDocument/2006/relationships/tags" Target="../tags/tag293.xml"/><Relationship Id="rId1" Type="http://schemas.openxmlformats.org/officeDocument/2006/relationships/vmlDrawing" Target="../drawings/vmlDrawing19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7.bin"/><Relationship Id="rId4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image" Target="../media/image58.png"/><Relationship Id="rId2" Type="http://schemas.openxmlformats.org/officeDocument/2006/relationships/tags" Target="../tags/tag295.xml"/><Relationship Id="rId1" Type="http://schemas.openxmlformats.org/officeDocument/2006/relationships/vmlDrawing" Target="../drawings/vmlDrawing19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8.bin"/><Relationship Id="rId4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7" Type="http://schemas.openxmlformats.org/officeDocument/2006/relationships/image" Target="../media/image59.png"/><Relationship Id="rId2" Type="http://schemas.openxmlformats.org/officeDocument/2006/relationships/tags" Target="../tags/tag297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9.bin"/><Relationship Id="rId4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60.png"/><Relationship Id="rId2" Type="http://schemas.openxmlformats.org/officeDocument/2006/relationships/tags" Target="../tags/tag299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0.bin"/><Relationship Id="rId4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image" Target="../media/image57.png"/><Relationship Id="rId2" Type="http://schemas.openxmlformats.org/officeDocument/2006/relationships/tags" Target="../tags/tag301.xml"/><Relationship Id="rId1" Type="http://schemas.openxmlformats.org/officeDocument/2006/relationships/vmlDrawing" Target="../drawings/vmlDrawing20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1.bin"/><Relationship Id="rId4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image" Target="../media/image61.png"/><Relationship Id="rId2" Type="http://schemas.openxmlformats.org/officeDocument/2006/relationships/tags" Target="../tags/tag303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2.bin"/><Relationship Id="rId4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05.xml"/><Relationship Id="rId1" Type="http://schemas.openxmlformats.org/officeDocument/2006/relationships/vmlDrawing" Target="../drawings/vmlDrawing203.vml"/><Relationship Id="rId6" Type="http://schemas.openxmlformats.org/officeDocument/2006/relationships/image" Target="../media/image5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03.bin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06.xml"/><Relationship Id="rId1" Type="http://schemas.openxmlformats.org/officeDocument/2006/relationships/vmlDrawing" Target="../drawings/vmlDrawing204.vml"/><Relationship Id="rId6" Type="http://schemas.openxmlformats.org/officeDocument/2006/relationships/image" Target="../media/image6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04.bin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vmlDrawing" Target="../drawings/vmlDrawing20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5.bin"/><Relationship Id="rId4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20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6.bin"/><Relationship Id="rId4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20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7.bin"/><Relationship Id="rId4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" Type="http://schemas.openxmlformats.org/officeDocument/2006/relationships/vmlDrawing" Target="../drawings/vmlDrawing20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8.bin"/><Relationship Id="rId4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315.xml"/><Relationship Id="rId1" Type="http://schemas.openxmlformats.org/officeDocument/2006/relationships/vmlDrawing" Target="../drawings/vmlDrawing209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22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vmlDrawing" Target="../drawings/vmlDrawing2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0.bin"/><Relationship Id="rId4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318.xml"/><Relationship Id="rId1" Type="http://schemas.openxmlformats.org/officeDocument/2006/relationships/vmlDrawing" Target="../drawings/vmlDrawing21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22.png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vmlDrawing" Target="../drawings/vmlDrawing21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2.bin"/><Relationship Id="rId4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vmlDrawing" Target="../drawings/vmlDrawing21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3.bin"/><Relationship Id="rId4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vmlDrawing" Target="../drawings/vmlDrawing21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4.bin"/><Relationship Id="rId4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vmlDrawing" Target="../drawings/vmlDrawing21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5.bin"/><Relationship Id="rId4" Type="http://schemas.openxmlformats.org/officeDocument/2006/relationships/slideMaster" Target="../slideMasters/slideMaster17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19.png"/><Relationship Id="rId2" Type="http://schemas.openxmlformats.org/officeDocument/2006/relationships/tags" Target="../tags/tag327.xml"/><Relationship Id="rId1" Type="http://schemas.openxmlformats.org/officeDocument/2006/relationships/vmlDrawing" Target="../drawings/vmlDrawing21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6.bin"/><Relationship Id="rId4" Type="http://schemas.openxmlformats.org/officeDocument/2006/relationships/slideMaster" Target="../slideMasters/slideMaster17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7" Type="http://schemas.openxmlformats.org/officeDocument/2006/relationships/image" Target="../media/image19.png"/><Relationship Id="rId2" Type="http://schemas.openxmlformats.org/officeDocument/2006/relationships/tags" Target="../tags/tag329.xml"/><Relationship Id="rId1" Type="http://schemas.openxmlformats.org/officeDocument/2006/relationships/vmlDrawing" Target="../drawings/vmlDrawing21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7.bin"/><Relationship Id="rId4" Type="http://schemas.openxmlformats.org/officeDocument/2006/relationships/slideMaster" Target="../slideMasters/slideMaster17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31.xml"/><Relationship Id="rId1" Type="http://schemas.openxmlformats.org/officeDocument/2006/relationships/vmlDrawing" Target="../drawings/vmlDrawing218.vml"/><Relationship Id="rId6" Type="http://schemas.openxmlformats.org/officeDocument/2006/relationships/image" Target="../media/image19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18.bin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19.png"/><Relationship Id="rId2" Type="http://schemas.openxmlformats.org/officeDocument/2006/relationships/tags" Target="../tags/tag332.xml"/><Relationship Id="rId1" Type="http://schemas.openxmlformats.org/officeDocument/2006/relationships/vmlDrawing" Target="../drawings/vmlDrawing2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9.bin"/><Relationship Id="rId4" Type="http://schemas.openxmlformats.org/officeDocument/2006/relationships/slideMaster" Target="../slideMasters/slideMaster17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7" Type="http://schemas.openxmlformats.org/officeDocument/2006/relationships/image" Target="../media/image19.png"/><Relationship Id="rId2" Type="http://schemas.openxmlformats.org/officeDocument/2006/relationships/tags" Target="../tags/tag334.xml"/><Relationship Id="rId1" Type="http://schemas.openxmlformats.org/officeDocument/2006/relationships/vmlDrawing" Target="../drawings/vmlDrawing2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0.bin"/><Relationship Id="rId4" Type="http://schemas.openxmlformats.org/officeDocument/2006/relationships/slideMaster" Target="../slideMasters/slideMaster17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36.xml"/><Relationship Id="rId1" Type="http://schemas.openxmlformats.org/officeDocument/2006/relationships/vmlDrawing" Target="../drawings/vmlDrawing221.vml"/><Relationship Id="rId6" Type="http://schemas.openxmlformats.org/officeDocument/2006/relationships/image" Target="../media/image19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21.bin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image" Target="../media/image57.png"/><Relationship Id="rId2" Type="http://schemas.openxmlformats.org/officeDocument/2006/relationships/tags" Target="../tags/tag337.xml"/><Relationship Id="rId1" Type="http://schemas.openxmlformats.org/officeDocument/2006/relationships/vmlDrawing" Target="../drawings/vmlDrawing2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2.bin"/><Relationship Id="rId4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image" Target="../media/image58.png"/><Relationship Id="rId2" Type="http://schemas.openxmlformats.org/officeDocument/2006/relationships/tags" Target="../tags/tag339.xml"/><Relationship Id="rId1" Type="http://schemas.openxmlformats.org/officeDocument/2006/relationships/vmlDrawing" Target="../drawings/vmlDrawing22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3.bin"/><Relationship Id="rId4" Type="http://schemas.openxmlformats.org/officeDocument/2006/relationships/slideMaster" Target="../slideMasters/slideMaster17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image" Target="../media/image57.png"/><Relationship Id="rId2" Type="http://schemas.openxmlformats.org/officeDocument/2006/relationships/tags" Target="../tags/tag341.xml"/><Relationship Id="rId1" Type="http://schemas.openxmlformats.org/officeDocument/2006/relationships/vmlDrawing" Target="../drawings/vmlDrawing22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4.bin"/><Relationship Id="rId4" Type="http://schemas.openxmlformats.org/officeDocument/2006/relationships/slideMaster" Target="../slideMasters/slideMaster17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7" Type="http://schemas.openxmlformats.org/officeDocument/2006/relationships/image" Target="../media/image61.png"/><Relationship Id="rId2" Type="http://schemas.openxmlformats.org/officeDocument/2006/relationships/tags" Target="../tags/tag343.xml"/><Relationship Id="rId1" Type="http://schemas.openxmlformats.org/officeDocument/2006/relationships/vmlDrawing" Target="../drawings/vmlDrawing22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5.bin"/><Relationship Id="rId4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vmlDrawing" Target="../drawings/vmlDrawing22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6.bin"/><Relationship Id="rId4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vmlDrawing" Target="../drawings/vmlDrawing22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7.bin"/><Relationship Id="rId4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7" Type="http://schemas.openxmlformats.org/officeDocument/2006/relationships/image" Target="../media/image19.png"/><Relationship Id="rId2" Type="http://schemas.openxmlformats.org/officeDocument/2006/relationships/tags" Target="../tags/tag349.xml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8.bin"/><Relationship Id="rId4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7" Type="http://schemas.openxmlformats.org/officeDocument/2006/relationships/image" Target="../media/image57.png"/><Relationship Id="rId2" Type="http://schemas.openxmlformats.org/officeDocument/2006/relationships/tags" Target="../tags/tag351.xml"/><Relationship Id="rId1" Type="http://schemas.openxmlformats.org/officeDocument/2006/relationships/vmlDrawing" Target="../drawings/vmlDrawing22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9.bin"/><Relationship Id="rId4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vmlDrawing" Target="../drawings/vmlDrawing23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30.bin"/><Relationship Id="rId4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vmlDrawing" Target="../drawings/vmlDrawing23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31.bin"/><Relationship Id="rId4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1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357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32.bin"/><Relationship Id="rId9" Type="http://schemas.openxmlformats.org/officeDocument/2006/relationships/image" Target="../media/image2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33.bin"/><Relationship Id="rId4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60.xml"/><Relationship Id="rId1" Type="http://schemas.openxmlformats.org/officeDocument/2006/relationships/vmlDrawing" Target="../drawings/vmlDrawing234.vml"/><Relationship Id="rId5" Type="http://schemas.openxmlformats.org/officeDocument/2006/relationships/image" Target="NULL"/><Relationship Id="rId4" Type="http://schemas.openxmlformats.org/officeDocument/2006/relationships/oleObject" Target="../embeddings/oleObject234.bin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235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35.bin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7" Type="http://schemas.openxmlformats.org/officeDocument/2006/relationships/image" Target="../media/image10.emf"/><Relationship Id="rId2" Type="http://schemas.openxmlformats.org/officeDocument/2006/relationships/tags" Target="../tags/tag364.xml"/><Relationship Id="rId1" Type="http://schemas.openxmlformats.org/officeDocument/2006/relationships/vmlDrawing" Target="../drawings/vmlDrawing237.vml"/><Relationship Id="rId6" Type="http://schemas.openxmlformats.org/officeDocument/2006/relationships/oleObject" Target="../embeddings/oleObject237.bin"/><Relationship Id="rId5" Type="http://schemas.openxmlformats.org/officeDocument/2006/relationships/slideMaster" Target="../slideMasters/slideMaster18.xml"/><Relationship Id="rId4" Type="http://schemas.openxmlformats.org/officeDocument/2006/relationships/tags" Target="../tags/tag366.xml"/></Relationships>
</file>

<file path=ppt/slideLayouts/_rels/slideLayout3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52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0.xml"/><Relationship Id="rId7" Type="http://schemas.openxmlformats.org/officeDocument/2006/relationships/image" Target="../media/image3.png"/><Relationship Id="rId2" Type="http://schemas.openxmlformats.org/officeDocument/2006/relationships/tags" Target="../tags/tag370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40.bin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374.xml"/><Relationship Id="rId1" Type="http://schemas.openxmlformats.org/officeDocument/2006/relationships/vmlDrawing" Target="../drawings/vmlDrawing244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44.bin"/><Relationship Id="rId9" Type="http://schemas.openxmlformats.org/officeDocument/2006/relationships/image" Target="../media/image14.png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vmlDrawing" Target="../drawings/vmlDrawing24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45.bin"/><Relationship Id="rId4" Type="http://schemas.openxmlformats.org/officeDocument/2006/relationships/slideMaster" Target="../slideMasters/slideMaster23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vmlDrawing" Target="../drawings/vmlDrawing24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46.bin"/><Relationship Id="rId4" Type="http://schemas.openxmlformats.org/officeDocument/2006/relationships/slideMaster" Target="../slideMasters/slideMaster23.xml"/></Relationships>
</file>

<file path=ppt/slideLayouts/_rels/slideLayout35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tags" Target="../tags/tag380.xml"/><Relationship Id="rId7" Type="http://schemas.openxmlformats.org/officeDocument/2006/relationships/image" Target="../media/image64.png"/><Relationship Id="rId2" Type="http://schemas.openxmlformats.org/officeDocument/2006/relationships/tags" Target="../tags/tag379.xml"/><Relationship Id="rId1" Type="http://schemas.openxmlformats.org/officeDocument/2006/relationships/vmlDrawing" Target="../drawings/vmlDrawing24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47.bin"/><Relationship Id="rId4" Type="http://schemas.openxmlformats.org/officeDocument/2006/relationships/slideMaster" Target="../slideMasters/slideMaster23.xml"/></Relationships>
</file>

<file path=ppt/slideLayouts/_rels/slideLayout35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tags" Target="../tags/tag382.xml"/><Relationship Id="rId7" Type="http://schemas.openxmlformats.org/officeDocument/2006/relationships/image" Target="../media/image64.png"/><Relationship Id="rId2" Type="http://schemas.openxmlformats.org/officeDocument/2006/relationships/tags" Target="../tags/tag381.xml"/><Relationship Id="rId1" Type="http://schemas.openxmlformats.org/officeDocument/2006/relationships/vmlDrawing" Target="../drawings/vmlDrawing24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48.bin"/><Relationship Id="rId4" Type="http://schemas.openxmlformats.org/officeDocument/2006/relationships/slideMaster" Target="../slideMasters/slideMaster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7" Type="http://schemas.openxmlformats.org/officeDocument/2006/relationships/image" Target="../media/image10.emf"/><Relationship Id="rId2" Type="http://schemas.openxmlformats.org/officeDocument/2006/relationships/tags" Target="../tags/tag383.xml"/><Relationship Id="rId1" Type="http://schemas.openxmlformats.org/officeDocument/2006/relationships/vmlDrawing" Target="../drawings/vmlDrawing249.vml"/><Relationship Id="rId6" Type="http://schemas.openxmlformats.org/officeDocument/2006/relationships/oleObject" Target="../embeddings/oleObject249.bin"/><Relationship Id="rId5" Type="http://schemas.openxmlformats.org/officeDocument/2006/relationships/slideMaster" Target="../slideMasters/slideMaster23.xml"/><Relationship Id="rId4" Type="http://schemas.openxmlformats.org/officeDocument/2006/relationships/tags" Target="../tags/tag385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7" Type="http://schemas.openxmlformats.org/officeDocument/2006/relationships/image" Target="../media/image26.png"/><Relationship Id="rId2" Type="http://schemas.openxmlformats.org/officeDocument/2006/relationships/tags" Target="../tags/tag386.xml"/><Relationship Id="rId1" Type="http://schemas.openxmlformats.org/officeDocument/2006/relationships/vmlDrawing" Target="../drawings/vmlDrawing25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0.bin"/><Relationship Id="rId4" Type="http://schemas.openxmlformats.org/officeDocument/2006/relationships/slideMaster" Target="../slideMasters/slideMaster23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7" Type="http://schemas.openxmlformats.org/officeDocument/2006/relationships/image" Target="../media/image54.png"/><Relationship Id="rId2" Type="http://schemas.openxmlformats.org/officeDocument/2006/relationships/tags" Target="../tags/tag388.xml"/><Relationship Id="rId1" Type="http://schemas.openxmlformats.org/officeDocument/2006/relationships/vmlDrawing" Target="../drawings/vmlDrawing25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1.bin"/><Relationship Id="rId4" Type="http://schemas.openxmlformats.org/officeDocument/2006/relationships/slideMaster" Target="../slideMasters/slideMaster23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7" Type="http://schemas.openxmlformats.org/officeDocument/2006/relationships/image" Target="../media/image28.png"/><Relationship Id="rId2" Type="http://schemas.openxmlformats.org/officeDocument/2006/relationships/tags" Target="../tags/tag390.xml"/><Relationship Id="rId1" Type="http://schemas.openxmlformats.org/officeDocument/2006/relationships/vmlDrawing" Target="../drawings/vmlDrawing25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2.bin"/><Relationship Id="rId4" Type="http://schemas.openxmlformats.org/officeDocument/2006/relationships/slideMaster" Target="../slideMasters/slideMaster23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7" Type="http://schemas.openxmlformats.org/officeDocument/2006/relationships/image" Target="../media/image54.png"/><Relationship Id="rId2" Type="http://schemas.openxmlformats.org/officeDocument/2006/relationships/tags" Target="../tags/tag392.xml"/><Relationship Id="rId1" Type="http://schemas.openxmlformats.org/officeDocument/2006/relationships/vmlDrawing" Target="../drawings/vmlDrawing25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3.bin"/><Relationship Id="rId4" Type="http://schemas.openxmlformats.org/officeDocument/2006/relationships/slideMaster" Target="../slideMasters/slideMaster23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7" Type="http://schemas.openxmlformats.org/officeDocument/2006/relationships/image" Target="../media/image26.png"/><Relationship Id="rId2" Type="http://schemas.openxmlformats.org/officeDocument/2006/relationships/tags" Target="../tags/tag394.xml"/><Relationship Id="rId1" Type="http://schemas.openxmlformats.org/officeDocument/2006/relationships/vmlDrawing" Target="../drawings/vmlDrawing25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4.bin"/><Relationship Id="rId4" Type="http://schemas.openxmlformats.org/officeDocument/2006/relationships/slideMaster" Target="../slideMasters/slideMaster23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image" Target="../media/image65.png"/><Relationship Id="rId2" Type="http://schemas.openxmlformats.org/officeDocument/2006/relationships/tags" Target="../tags/tag396.xml"/><Relationship Id="rId1" Type="http://schemas.openxmlformats.org/officeDocument/2006/relationships/vmlDrawing" Target="../drawings/vmlDrawing25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5.bin"/><Relationship Id="rId4" Type="http://schemas.openxmlformats.org/officeDocument/2006/relationships/slideMaster" Target="../slideMasters/slideMaster23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398.xml"/><Relationship Id="rId1" Type="http://schemas.openxmlformats.org/officeDocument/2006/relationships/vmlDrawing" Target="../drawings/vmlDrawing256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56.bin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399.xml"/><Relationship Id="rId1" Type="http://schemas.openxmlformats.org/officeDocument/2006/relationships/vmlDrawing" Target="../drawings/vmlDrawing257.vml"/><Relationship Id="rId6" Type="http://schemas.openxmlformats.org/officeDocument/2006/relationships/image" Target="../media/image6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57.bin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vmlDrawing" Target="../drawings/vmlDrawing25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8.bin"/><Relationship Id="rId4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vmlDrawing" Target="../drawings/vmlDrawing25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9.bin"/><Relationship Id="rId4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vmlDrawing" Target="../drawings/vmlDrawing26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0.bin"/><Relationship Id="rId4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vmlDrawing" Target="../drawings/vmlDrawing26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1.bin"/><Relationship Id="rId4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408.xml"/><Relationship Id="rId1" Type="http://schemas.openxmlformats.org/officeDocument/2006/relationships/vmlDrawing" Target="../drawings/vmlDrawing262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62.bin"/><Relationship Id="rId9" Type="http://schemas.openxmlformats.org/officeDocument/2006/relationships/image" Target="../media/image14.png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vmlDrawing" Target="../drawings/vmlDrawing26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3.bin"/><Relationship Id="rId4" Type="http://schemas.openxmlformats.org/officeDocument/2006/relationships/slideMaster" Target="../slideMasters/slideMaster23.xml"/></Relationships>
</file>

<file path=ppt/slideLayouts/_rels/slideLayout3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411.xml"/><Relationship Id="rId1" Type="http://schemas.openxmlformats.org/officeDocument/2006/relationships/vmlDrawing" Target="../drawings/vmlDrawing264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64.bin"/><Relationship Id="rId9" Type="http://schemas.openxmlformats.org/officeDocument/2006/relationships/image" Target="../media/image14.png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vmlDrawing" Target="../drawings/vmlDrawing26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5.bin"/><Relationship Id="rId4" Type="http://schemas.openxmlformats.org/officeDocument/2006/relationships/slideMaster" Target="../slideMasters/slideMaster23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vmlDrawing" Target="../drawings/vmlDrawing26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6.bin"/><Relationship Id="rId4" Type="http://schemas.openxmlformats.org/officeDocument/2006/relationships/slideMaster" Target="../slideMasters/slideMaster23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vmlDrawing" Target="../drawings/vmlDrawing26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7.bin"/><Relationship Id="rId4" Type="http://schemas.openxmlformats.org/officeDocument/2006/relationships/slideMaster" Target="../slideMasters/slideMaster23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vmlDrawing" Target="../drawings/vmlDrawing26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8.bin"/><Relationship Id="rId4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tags" Target="../tags/tag421.xml"/><Relationship Id="rId7" Type="http://schemas.openxmlformats.org/officeDocument/2006/relationships/image" Target="../media/image64.png"/><Relationship Id="rId2" Type="http://schemas.openxmlformats.org/officeDocument/2006/relationships/tags" Target="../tags/tag420.xml"/><Relationship Id="rId1" Type="http://schemas.openxmlformats.org/officeDocument/2006/relationships/vmlDrawing" Target="../drawings/vmlDrawing26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9.bin"/><Relationship Id="rId4" Type="http://schemas.openxmlformats.org/officeDocument/2006/relationships/slideMaster" Target="../slideMasters/slideMaster23.xml"/></Relationships>
</file>

<file path=ppt/slideLayouts/_rels/slideLayout38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tags" Target="../tags/tag423.xml"/><Relationship Id="rId7" Type="http://schemas.openxmlformats.org/officeDocument/2006/relationships/image" Target="../media/image64.png"/><Relationship Id="rId2" Type="http://schemas.openxmlformats.org/officeDocument/2006/relationships/tags" Target="../tags/tag422.xml"/><Relationship Id="rId1" Type="http://schemas.openxmlformats.org/officeDocument/2006/relationships/vmlDrawing" Target="../drawings/vmlDrawing27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0.bin"/><Relationship Id="rId4" Type="http://schemas.openxmlformats.org/officeDocument/2006/relationships/slideMaster" Target="../slideMasters/slideMaster23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7" Type="http://schemas.microsoft.com/office/2007/relationships/hdphoto" Target="../media/hdphoto10.wdp"/><Relationship Id="rId2" Type="http://schemas.openxmlformats.org/officeDocument/2006/relationships/tags" Target="../tags/tag424.xml"/><Relationship Id="rId1" Type="http://schemas.openxmlformats.org/officeDocument/2006/relationships/vmlDrawing" Target="../drawings/vmlDrawing271.vml"/><Relationship Id="rId6" Type="http://schemas.openxmlformats.org/officeDocument/2006/relationships/image" Target="../media/image6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71.bin"/></Relationships>
</file>

<file path=ppt/slideLayouts/_rels/slideLayout38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tags" Target="../tags/tag426.xml"/><Relationship Id="rId7" Type="http://schemas.openxmlformats.org/officeDocument/2006/relationships/image" Target="../media/image64.png"/><Relationship Id="rId2" Type="http://schemas.openxmlformats.org/officeDocument/2006/relationships/tags" Target="../tags/tag425.xml"/><Relationship Id="rId1" Type="http://schemas.openxmlformats.org/officeDocument/2006/relationships/vmlDrawing" Target="../drawings/vmlDrawing27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2.bin"/><Relationship Id="rId4" Type="http://schemas.openxmlformats.org/officeDocument/2006/relationships/slideMaster" Target="../slideMasters/slideMaster23.xml"/></Relationships>
</file>

<file path=ppt/slideLayouts/_rels/slideLayout38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tags" Target="../tags/tag428.xml"/><Relationship Id="rId7" Type="http://schemas.openxmlformats.org/officeDocument/2006/relationships/image" Target="../media/image64.png"/><Relationship Id="rId2" Type="http://schemas.openxmlformats.org/officeDocument/2006/relationships/tags" Target="../tags/tag427.xml"/><Relationship Id="rId1" Type="http://schemas.openxmlformats.org/officeDocument/2006/relationships/vmlDrawing" Target="../drawings/vmlDrawing27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3.bin"/><Relationship Id="rId4" Type="http://schemas.openxmlformats.org/officeDocument/2006/relationships/slideMaster" Target="../slideMasters/slideMaster23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7" Type="http://schemas.microsoft.com/office/2007/relationships/hdphoto" Target="../media/hdphoto10.wdp"/><Relationship Id="rId2" Type="http://schemas.openxmlformats.org/officeDocument/2006/relationships/tags" Target="../tags/tag429.xml"/><Relationship Id="rId1" Type="http://schemas.openxmlformats.org/officeDocument/2006/relationships/vmlDrawing" Target="../drawings/vmlDrawing274.vml"/><Relationship Id="rId6" Type="http://schemas.openxmlformats.org/officeDocument/2006/relationships/image" Target="../media/image6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74.bin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7" Type="http://schemas.openxmlformats.org/officeDocument/2006/relationships/image" Target="../media/image26.png"/><Relationship Id="rId2" Type="http://schemas.openxmlformats.org/officeDocument/2006/relationships/tags" Target="../tags/tag430.xml"/><Relationship Id="rId1" Type="http://schemas.openxmlformats.org/officeDocument/2006/relationships/vmlDrawing" Target="../drawings/vmlDrawing27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5.bin"/><Relationship Id="rId4" Type="http://schemas.openxmlformats.org/officeDocument/2006/relationships/slideMaster" Target="../slideMasters/slideMaster23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tags" Target="../tags/tag433.xml"/><Relationship Id="rId7" Type="http://schemas.openxmlformats.org/officeDocument/2006/relationships/image" Target="../media/image54.png"/><Relationship Id="rId2" Type="http://schemas.openxmlformats.org/officeDocument/2006/relationships/tags" Target="../tags/tag432.xml"/><Relationship Id="rId1" Type="http://schemas.openxmlformats.org/officeDocument/2006/relationships/vmlDrawing" Target="../drawings/vmlDrawing27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6.bin"/><Relationship Id="rId4" Type="http://schemas.openxmlformats.org/officeDocument/2006/relationships/slideMaster" Target="../slideMasters/slideMaster23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7" Type="http://schemas.openxmlformats.org/officeDocument/2006/relationships/image" Target="../media/image26.png"/><Relationship Id="rId2" Type="http://schemas.openxmlformats.org/officeDocument/2006/relationships/tags" Target="../tags/tag434.xml"/><Relationship Id="rId1" Type="http://schemas.openxmlformats.org/officeDocument/2006/relationships/vmlDrawing" Target="../drawings/vmlDrawing27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7.bin"/><Relationship Id="rId4" Type="http://schemas.openxmlformats.org/officeDocument/2006/relationships/slideMaster" Target="../slideMasters/slideMaster23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tags" Target="../tags/tag437.xml"/><Relationship Id="rId7" Type="http://schemas.openxmlformats.org/officeDocument/2006/relationships/image" Target="../media/image65.png"/><Relationship Id="rId2" Type="http://schemas.openxmlformats.org/officeDocument/2006/relationships/tags" Target="../tags/tag436.xml"/><Relationship Id="rId1" Type="http://schemas.openxmlformats.org/officeDocument/2006/relationships/vmlDrawing" Target="../drawings/vmlDrawing27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8.bin"/><Relationship Id="rId4" Type="http://schemas.openxmlformats.org/officeDocument/2006/relationships/slideMaster" Target="../slideMasters/slideMaster2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4.png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vmlDrawing" Target="../drawings/vmlDrawing27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9.bin"/><Relationship Id="rId4" Type="http://schemas.openxmlformats.org/officeDocument/2006/relationships/slideMaster" Target="../slideMasters/slideMaster23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vmlDrawing" Target="../drawings/vmlDrawing28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0.bin"/><Relationship Id="rId4" Type="http://schemas.openxmlformats.org/officeDocument/2006/relationships/slideMaster" Target="../slideMasters/slideMaster23.xml"/></Relationships>
</file>

<file path=ppt/slideLayouts/_rels/slideLayout39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tags" Target="../tags/tag443.xml"/><Relationship Id="rId7" Type="http://schemas.openxmlformats.org/officeDocument/2006/relationships/image" Target="../media/image66.png"/><Relationship Id="rId2" Type="http://schemas.openxmlformats.org/officeDocument/2006/relationships/tags" Target="../tags/tag442.xml"/><Relationship Id="rId1" Type="http://schemas.openxmlformats.org/officeDocument/2006/relationships/vmlDrawing" Target="../drawings/vmlDrawing28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1.bin"/><Relationship Id="rId4" Type="http://schemas.openxmlformats.org/officeDocument/2006/relationships/slideMaster" Target="../slideMasters/slideMaster23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7" Type="http://schemas.openxmlformats.org/officeDocument/2006/relationships/image" Target="../media/image26.png"/><Relationship Id="rId2" Type="http://schemas.openxmlformats.org/officeDocument/2006/relationships/tags" Target="../tags/tag444.xml"/><Relationship Id="rId1" Type="http://schemas.openxmlformats.org/officeDocument/2006/relationships/vmlDrawing" Target="../drawings/vmlDrawing28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2.bin"/><Relationship Id="rId4" Type="http://schemas.openxmlformats.org/officeDocument/2006/relationships/slideMaster" Target="../slideMasters/slideMaster23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vmlDrawing" Target="../drawings/vmlDrawing28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3.bin"/><Relationship Id="rId4" Type="http://schemas.openxmlformats.org/officeDocument/2006/relationships/slideMaster" Target="../slideMasters/slideMaster2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vmlDrawing" Target="../drawings/vmlDrawing28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4.bin"/><Relationship Id="rId4" Type="http://schemas.openxmlformats.org/officeDocument/2006/relationships/slideMaster" Target="../slideMasters/slideMaster23.xml"/></Relationships>
</file>

<file path=ppt/slideLayouts/_rels/slideLayout3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450.xml"/><Relationship Id="rId1" Type="http://schemas.openxmlformats.org/officeDocument/2006/relationships/vmlDrawing" Target="../drawings/vmlDrawing285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85.bin"/><Relationship Id="rId9" Type="http://schemas.openxmlformats.org/officeDocument/2006/relationships/image" Target="../media/image14.png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tags" Target="../tags/tag452.xml"/><Relationship Id="rId2" Type="http://schemas.openxmlformats.org/officeDocument/2006/relationships/tags" Target="../tags/tag451.xml"/><Relationship Id="rId1" Type="http://schemas.openxmlformats.org/officeDocument/2006/relationships/vmlDrawing" Target="../drawings/vmlDrawing28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6.bin"/><Relationship Id="rId4" Type="http://schemas.openxmlformats.org/officeDocument/2006/relationships/slideMaster" Target="../slideMasters/slideMaster23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453.xml"/><Relationship Id="rId1" Type="http://schemas.openxmlformats.org/officeDocument/2006/relationships/vmlDrawing" Target="../drawings/vmlDrawing287.vml"/><Relationship Id="rId5" Type="http://schemas.openxmlformats.org/officeDocument/2006/relationships/image" Target="NULL"/><Relationship Id="rId4" Type="http://schemas.openxmlformats.org/officeDocument/2006/relationships/oleObject" Target="../embeddings/oleObject28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6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454.xml"/><Relationship Id="rId1" Type="http://schemas.openxmlformats.org/officeDocument/2006/relationships/vmlDrawing" Target="../drawings/vmlDrawing288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88.bin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vmlDrawing" Target="../drawings/vmlDrawing28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89.bin"/><Relationship Id="rId4" Type="http://schemas.openxmlformats.org/officeDocument/2006/relationships/slideMaster" Target="../slideMasters/slideMaster2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" Type="http://schemas.openxmlformats.org/officeDocument/2006/relationships/vmlDrawing" Target="../drawings/vmlDrawing29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90.bin"/><Relationship Id="rId4" Type="http://schemas.openxmlformats.org/officeDocument/2006/relationships/slideMaster" Target="../slideMasters/slideMaster2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5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5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6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462.xml"/><Relationship Id="rId1" Type="http://schemas.openxmlformats.org/officeDocument/2006/relationships/vmlDrawing" Target="../drawings/vmlDrawing294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94.bin"/><Relationship Id="rId9" Type="http://schemas.openxmlformats.org/officeDocument/2006/relationships/image" Target="../media/image14.png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vmlDrawing" Target="../drawings/vmlDrawing29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95.bin"/><Relationship Id="rId4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vmlDrawing" Target="../drawings/vmlDrawing29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96.bin"/><Relationship Id="rId4" Type="http://schemas.openxmlformats.org/officeDocument/2006/relationships/slideMaster" Target="../slideMasters/slideMaster26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7" Type="http://schemas.openxmlformats.org/officeDocument/2006/relationships/image" Target="../media/image64.png"/><Relationship Id="rId2" Type="http://schemas.openxmlformats.org/officeDocument/2006/relationships/tags" Target="../tags/tag467.xml"/><Relationship Id="rId1" Type="http://schemas.openxmlformats.org/officeDocument/2006/relationships/vmlDrawing" Target="../drawings/vmlDrawing29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97.bin"/><Relationship Id="rId4" Type="http://schemas.openxmlformats.org/officeDocument/2006/relationships/slideMaster" Target="../slideMasters/slideMaster26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7" Type="http://schemas.openxmlformats.org/officeDocument/2006/relationships/image" Target="../media/image64.png"/><Relationship Id="rId2" Type="http://schemas.openxmlformats.org/officeDocument/2006/relationships/tags" Target="../tags/tag469.xml"/><Relationship Id="rId1" Type="http://schemas.openxmlformats.org/officeDocument/2006/relationships/vmlDrawing" Target="../drawings/vmlDrawing29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98.bin"/><Relationship Id="rId4" Type="http://schemas.openxmlformats.org/officeDocument/2006/relationships/slideMaster" Target="../slideMasters/slideMaster26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7" Type="http://schemas.openxmlformats.org/officeDocument/2006/relationships/image" Target="../media/image10.emf"/><Relationship Id="rId2" Type="http://schemas.openxmlformats.org/officeDocument/2006/relationships/tags" Target="../tags/tag471.xml"/><Relationship Id="rId1" Type="http://schemas.openxmlformats.org/officeDocument/2006/relationships/vmlDrawing" Target="../drawings/vmlDrawing299.vml"/><Relationship Id="rId6" Type="http://schemas.openxmlformats.org/officeDocument/2006/relationships/oleObject" Target="../embeddings/oleObject299.bin"/><Relationship Id="rId5" Type="http://schemas.openxmlformats.org/officeDocument/2006/relationships/slideMaster" Target="../slideMasters/slideMaster26.xml"/><Relationship Id="rId4" Type="http://schemas.openxmlformats.org/officeDocument/2006/relationships/tags" Target="../tags/tag473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7" Type="http://schemas.openxmlformats.org/officeDocument/2006/relationships/image" Target="../media/image26.png"/><Relationship Id="rId2" Type="http://schemas.openxmlformats.org/officeDocument/2006/relationships/tags" Target="../tags/tag474.xml"/><Relationship Id="rId1" Type="http://schemas.openxmlformats.org/officeDocument/2006/relationships/vmlDrawing" Target="../drawings/vmlDrawing30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0.bin"/><Relationship Id="rId4" Type="http://schemas.openxmlformats.org/officeDocument/2006/relationships/slideMaster" Target="../slideMasters/slideMaster26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tags" Target="../tags/tag477.xml"/><Relationship Id="rId7" Type="http://schemas.openxmlformats.org/officeDocument/2006/relationships/image" Target="../media/image54.png"/><Relationship Id="rId2" Type="http://schemas.openxmlformats.org/officeDocument/2006/relationships/tags" Target="../tags/tag476.xml"/><Relationship Id="rId1" Type="http://schemas.openxmlformats.org/officeDocument/2006/relationships/vmlDrawing" Target="../drawings/vmlDrawing30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1.bin"/><Relationship Id="rId4" Type="http://schemas.openxmlformats.org/officeDocument/2006/relationships/slideMaster" Target="../slideMasters/slideMaster26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image" Target="../media/image28.png"/><Relationship Id="rId2" Type="http://schemas.openxmlformats.org/officeDocument/2006/relationships/tags" Target="../tags/tag478.xml"/><Relationship Id="rId1" Type="http://schemas.openxmlformats.org/officeDocument/2006/relationships/vmlDrawing" Target="../drawings/vmlDrawing30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2.bin"/><Relationship Id="rId4" Type="http://schemas.openxmlformats.org/officeDocument/2006/relationships/slideMaster" Target="../slideMasters/slideMaster26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7" Type="http://schemas.openxmlformats.org/officeDocument/2006/relationships/image" Target="../media/image54.png"/><Relationship Id="rId2" Type="http://schemas.openxmlformats.org/officeDocument/2006/relationships/tags" Target="../tags/tag480.xml"/><Relationship Id="rId1" Type="http://schemas.openxmlformats.org/officeDocument/2006/relationships/vmlDrawing" Target="../drawings/vmlDrawing30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3.bin"/><Relationship Id="rId4" Type="http://schemas.openxmlformats.org/officeDocument/2006/relationships/slideMaster" Target="../slideMasters/slideMaster26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7" Type="http://schemas.openxmlformats.org/officeDocument/2006/relationships/image" Target="../media/image26.png"/><Relationship Id="rId2" Type="http://schemas.openxmlformats.org/officeDocument/2006/relationships/tags" Target="../tags/tag482.xml"/><Relationship Id="rId1" Type="http://schemas.openxmlformats.org/officeDocument/2006/relationships/vmlDrawing" Target="../drawings/vmlDrawing30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4.bin"/><Relationship Id="rId4" Type="http://schemas.openxmlformats.org/officeDocument/2006/relationships/slideMaster" Target="../slideMasters/slideMaster26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7" Type="http://schemas.openxmlformats.org/officeDocument/2006/relationships/image" Target="../media/image65.png"/><Relationship Id="rId2" Type="http://schemas.openxmlformats.org/officeDocument/2006/relationships/tags" Target="../tags/tag484.xml"/><Relationship Id="rId1" Type="http://schemas.openxmlformats.org/officeDocument/2006/relationships/vmlDrawing" Target="../drawings/vmlDrawing30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5.bin"/><Relationship Id="rId4" Type="http://schemas.openxmlformats.org/officeDocument/2006/relationships/slideMaster" Target="../slideMasters/slideMaster2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486.xml"/><Relationship Id="rId1" Type="http://schemas.openxmlformats.org/officeDocument/2006/relationships/vmlDrawing" Target="../drawings/vmlDrawing306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06.bin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487.xml"/><Relationship Id="rId1" Type="http://schemas.openxmlformats.org/officeDocument/2006/relationships/vmlDrawing" Target="../drawings/vmlDrawing307.vml"/><Relationship Id="rId6" Type="http://schemas.openxmlformats.org/officeDocument/2006/relationships/image" Target="../media/image6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07.bin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" Type="http://schemas.openxmlformats.org/officeDocument/2006/relationships/vmlDrawing" Target="../drawings/vmlDrawing30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8.bin"/><Relationship Id="rId4" Type="http://schemas.openxmlformats.org/officeDocument/2006/relationships/slideMaster" Target="../slideMasters/slideMaster26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vmlDrawing" Target="../drawings/vmlDrawing30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9.bin"/><Relationship Id="rId4" Type="http://schemas.openxmlformats.org/officeDocument/2006/relationships/slideMaster" Target="../slideMasters/slideMaster26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tags" Target="../tags/tag493.xml"/><Relationship Id="rId2" Type="http://schemas.openxmlformats.org/officeDocument/2006/relationships/tags" Target="../tags/tag492.xml"/><Relationship Id="rId1" Type="http://schemas.openxmlformats.org/officeDocument/2006/relationships/vmlDrawing" Target="../drawings/vmlDrawing3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0.bin"/><Relationship Id="rId4" Type="http://schemas.openxmlformats.org/officeDocument/2006/relationships/slideMaster" Target="../slideMasters/slideMaster26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vmlDrawing" Target="../drawings/vmlDrawing3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1.bin"/><Relationship Id="rId4" Type="http://schemas.openxmlformats.org/officeDocument/2006/relationships/slideMaster" Target="../slideMasters/slideMaster26.xml"/></Relationships>
</file>

<file path=ppt/slideLayouts/_rels/slideLayout4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6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496.xml"/><Relationship Id="rId1" Type="http://schemas.openxmlformats.org/officeDocument/2006/relationships/vmlDrawing" Target="../drawings/vmlDrawing312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12.bin"/><Relationship Id="rId9" Type="http://schemas.openxmlformats.org/officeDocument/2006/relationships/image" Target="../media/image14.png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31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3.bin"/><Relationship Id="rId4" Type="http://schemas.openxmlformats.org/officeDocument/2006/relationships/slideMaster" Target="../slideMasters/slideMaster26.xml"/></Relationships>
</file>

<file path=ppt/slideLayouts/_rels/slideLayout4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6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499.xml"/><Relationship Id="rId1" Type="http://schemas.openxmlformats.org/officeDocument/2006/relationships/vmlDrawing" Target="../drawings/vmlDrawing314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14.bin"/><Relationship Id="rId9" Type="http://schemas.openxmlformats.org/officeDocument/2006/relationships/image" Target="../media/image14.png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" Type="http://schemas.openxmlformats.org/officeDocument/2006/relationships/vmlDrawing" Target="../drawings/vmlDrawing31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5.bin"/><Relationship Id="rId4" Type="http://schemas.openxmlformats.org/officeDocument/2006/relationships/slideMaster" Target="../slideMasters/slideMaster2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vmlDrawing" Target="../drawings/vmlDrawing31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6.bin"/><Relationship Id="rId4" Type="http://schemas.openxmlformats.org/officeDocument/2006/relationships/slideMaster" Target="../slideMasters/slideMaster26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vmlDrawing" Target="../drawings/vmlDrawing31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7.bin"/><Relationship Id="rId4" Type="http://schemas.openxmlformats.org/officeDocument/2006/relationships/slideMaster" Target="../slideMasters/slideMaster26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vmlDrawing" Target="../drawings/vmlDrawing3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8.bin"/><Relationship Id="rId4" Type="http://schemas.openxmlformats.org/officeDocument/2006/relationships/slideMaster" Target="../slideMasters/slideMaster26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tags" Target="../tags/tag509.xml"/><Relationship Id="rId7" Type="http://schemas.openxmlformats.org/officeDocument/2006/relationships/image" Target="../media/image64.png"/><Relationship Id="rId2" Type="http://schemas.openxmlformats.org/officeDocument/2006/relationships/tags" Target="../tags/tag508.xml"/><Relationship Id="rId1" Type="http://schemas.openxmlformats.org/officeDocument/2006/relationships/vmlDrawing" Target="../drawings/vmlDrawing31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9.bin"/><Relationship Id="rId4" Type="http://schemas.openxmlformats.org/officeDocument/2006/relationships/slideMaster" Target="../slideMasters/slideMaster26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7" Type="http://schemas.openxmlformats.org/officeDocument/2006/relationships/image" Target="../media/image64.png"/><Relationship Id="rId2" Type="http://schemas.openxmlformats.org/officeDocument/2006/relationships/tags" Target="../tags/tag510.xml"/><Relationship Id="rId1" Type="http://schemas.openxmlformats.org/officeDocument/2006/relationships/vmlDrawing" Target="../drawings/vmlDrawing3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0.bin"/><Relationship Id="rId4" Type="http://schemas.openxmlformats.org/officeDocument/2006/relationships/slideMaster" Target="../slideMasters/slideMaster26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512.xml"/><Relationship Id="rId1" Type="http://schemas.openxmlformats.org/officeDocument/2006/relationships/vmlDrawing" Target="../drawings/vmlDrawing321.vml"/><Relationship Id="rId6" Type="http://schemas.openxmlformats.org/officeDocument/2006/relationships/image" Target="../media/image6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21.bin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7" Type="http://schemas.openxmlformats.org/officeDocument/2006/relationships/image" Target="../media/image64.png"/><Relationship Id="rId2" Type="http://schemas.openxmlformats.org/officeDocument/2006/relationships/tags" Target="../tags/tag513.xml"/><Relationship Id="rId1" Type="http://schemas.openxmlformats.org/officeDocument/2006/relationships/vmlDrawing" Target="../drawings/vmlDrawing32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2.bin"/><Relationship Id="rId4" Type="http://schemas.openxmlformats.org/officeDocument/2006/relationships/slideMaster" Target="../slideMasters/slideMaster26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7" Type="http://schemas.openxmlformats.org/officeDocument/2006/relationships/image" Target="../media/image64.png"/><Relationship Id="rId2" Type="http://schemas.openxmlformats.org/officeDocument/2006/relationships/tags" Target="../tags/tag515.xml"/><Relationship Id="rId1" Type="http://schemas.openxmlformats.org/officeDocument/2006/relationships/vmlDrawing" Target="../drawings/vmlDrawing32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3.bin"/><Relationship Id="rId4" Type="http://schemas.openxmlformats.org/officeDocument/2006/relationships/slideMaster" Target="../slideMasters/slideMaster26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517.xml"/><Relationship Id="rId1" Type="http://schemas.openxmlformats.org/officeDocument/2006/relationships/vmlDrawing" Target="../drawings/vmlDrawing324.vml"/><Relationship Id="rId6" Type="http://schemas.openxmlformats.org/officeDocument/2006/relationships/image" Target="../media/image6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24.bin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tags" Target="../tags/tag519.xml"/><Relationship Id="rId7" Type="http://schemas.openxmlformats.org/officeDocument/2006/relationships/image" Target="../media/image26.png"/><Relationship Id="rId2" Type="http://schemas.openxmlformats.org/officeDocument/2006/relationships/tags" Target="../tags/tag518.xml"/><Relationship Id="rId1" Type="http://schemas.openxmlformats.org/officeDocument/2006/relationships/vmlDrawing" Target="../drawings/vmlDrawing32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5.bin"/><Relationship Id="rId4" Type="http://schemas.openxmlformats.org/officeDocument/2006/relationships/slideMaster" Target="../slideMasters/slideMaster2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7" Type="http://schemas.openxmlformats.org/officeDocument/2006/relationships/image" Target="../media/image54.png"/><Relationship Id="rId2" Type="http://schemas.openxmlformats.org/officeDocument/2006/relationships/tags" Target="../tags/tag520.xml"/><Relationship Id="rId1" Type="http://schemas.openxmlformats.org/officeDocument/2006/relationships/vmlDrawing" Target="../drawings/vmlDrawing32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6.bin"/><Relationship Id="rId4" Type="http://schemas.openxmlformats.org/officeDocument/2006/relationships/slideMaster" Target="../slideMasters/slideMaster26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7" Type="http://schemas.openxmlformats.org/officeDocument/2006/relationships/image" Target="../media/image26.png"/><Relationship Id="rId2" Type="http://schemas.openxmlformats.org/officeDocument/2006/relationships/tags" Target="../tags/tag522.xml"/><Relationship Id="rId1" Type="http://schemas.openxmlformats.org/officeDocument/2006/relationships/vmlDrawing" Target="../drawings/vmlDrawing32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7.bin"/><Relationship Id="rId4" Type="http://schemas.openxmlformats.org/officeDocument/2006/relationships/slideMaster" Target="../slideMasters/slideMaster26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7" Type="http://schemas.openxmlformats.org/officeDocument/2006/relationships/image" Target="../media/image65.png"/><Relationship Id="rId2" Type="http://schemas.openxmlformats.org/officeDocument/2006/relationships/tags" Target="../tags/tag524.xml"/><Relationship Id="rId1" Type="http://schemas.openxmlformats.org/officeDocument/2006/relationships/vmlDrawing" Target="../drawings/vmlDrawing32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8.bin"/><Relationship Id="rId4" Type="http://schemas.openxmlformats.org/officeDocument/2006/relationships/slideMaster" Target="../slideMasters/slideMaster26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vmlDrawing" Target="../drawings/vmlDrawing32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9.bin"/><Relationship Id="rId4" Type="http://schemas.openxmlformats.org/officeDocument/2006/relationships/slideMaster" Target="../slideMasters/slideMaster26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vmlDrawing" Target="../drawings/vmlDrawing33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0.bin"/><Relationship Id="rId4" Type="http://schemas.openxmlformats.org/officeDocument/2006/relationships/slideMaster" Target="../slideMasters/slideMaster26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7" Type="http://schemas.openxmlformats.org/officeDocument/2006/relationships/image" Target="../media/image66.png"/><Relationship Id="rId2" Type="http://schemas.openxmlformats.org/officeDocument/2006/relationships/tags" Target="../tags/tag530.xml"/><Relationship Id="rId1" Type="http://schemas.openxmlformats.org/officeDocument/2006/relationships/vmlDrawing" Target="../drawings/vmlDrawing33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1.bin"/><Relationship Id="rId4" Type="http://schemas.openxmlformats.org/officeDocument/2006/relationships/slideMaster" Target="../slideMasters/slideMaster26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7" Type="http://schemas.openxmlformats.org/officeDocument/2006/relationships/image" Target="../media/image26.png"/><Relationship Id="rId2" Type="http://schemas.openxmlformats.org/officeDocument/2006/relationships/tags" Target="../tags/tag532.xml"/><Relationship Id="rId1" Type="http://schemas.openxmlformats.org/officeDocument/2006/relationships/vmlDrawing" Target="../drawings/vmlDrawing33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2.bin"/><Relationship Id="rId4" Type="http://schemas.openxmlformats.org/officeDocument/2006/relationships/slideMaster" Target="../slideMasters/slideMaster26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vmlDrawing" Target="../drawings/vmlDrawing33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3.bin"/><Relationship Id="rId4" Type="http://schemas.openxmlformats.org/officeDocument/2006/relationships/slideMaster" Target="../slideMasters/slideMaster26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2" Type="http://schemas.openxmlformats.org/officeDocument/2006/relationships/tags" Target="../tags/tag536.xml"/><Relationship Id="rId1" Type="http://schemas.openxmlformats.org/officeDocument/2006/relationships/vmlDrawing" Target="../drawings/vmlDrawing33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4.bin"/><Relationship Id="rId4" Type="http://schemas.openxmlformats.org/officeDocument/2006/relationships/slideMaster" Target="../slideMasters/slideMaster26.xml"/></Relationships>
</file>

<file path=ppt/slideLayouts/_rels/slideLayout4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6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538.xml"/><Relationship Id="rId1" Type="http://schemas.openxmlformats.org/officeDocument/2006/relationships/vmlDrawing" Target="../drawings/vmlDrawing335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35.bin"/><Relationship Id="rId9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" Type="http://schemas.openxmlformats.org/officeDocument/2006/relationships/vmlDrawing" Target="../drawings/vmlDrawing33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6.bin"/><Relationship Id="rId4" Type="http://schemas.openxmlformats.org/officeDocument/2006/relationships/slideMaster" Target="../slideMasters/slideMaster26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6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541.xml"/><Relationship Id="rId1" Type="http://schemas.openxmlformats.org/officeDocument/2006/relationships/vmlDrawing" Target="../drawings/vmlDrawing337.vml"/><Relationship Id="rId5" Type="http://schemas.openxmlformats.org/officeDocument/2006/relationships/image" Target="NULL"/><Relationship Id="rId4" Type="http://schemas.openxmlformats.org/officeDocument/2006/relationships/oleObject" Target="../embeddings/oleObject337.bin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542.xml"/><Relationship Id="rId1" Type="http://schemas.openxmlformats.org/officeDocument/2006/relationships/vmlDrawing" Target="../drawings/vmlDrawing338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38.bin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tags" Target="../tags/tag544.xml"/><Relationship Id="rId2" Type="http://schemas.openxmlformats.org/officeDocument/2006/relationships/tags" Target="../tags/tag543.xml"/><Relationship Id="rId1" Type="http://schemas.openxmlformats.org/officeDocument/2006/relationships/vmlDrawing" Target="../drawings/vmlDrawing33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39.bin"/><Relationship Id="rId4" Type="http://schemas.openxmlformats.org/officeDocument/2006/relationships/slideMaster" Target="../slideMasters/slideMaster2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vmlDrawing" Target="../drawings/vmlDrawing34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40.bin"/><Relationship Id="rId4" Type="http://schemas.openxmlformats.org/officeDocument/2006/relationships/slideMaster" Target="../slideMasters/slideMaster2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png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7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7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7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7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8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8.bin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8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8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8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9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550.xml"/><Relationship Id="rId1" Type="http://schemas.openxmlformats.org/officeDocument/2006/relationships/vmlDrawing" Target="../drawings/vmlDrawing344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44.bin"/><Relationship Id="rId9" Type="http://schemas.openxmlformats.org/officeDocument/2006/relationships/image" Target="../media/image14.png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vmlDrawing" Target="../drawings/vmlDrawing34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45.bin"/><Relationship Id="rId4" Type="http://schemas.openxmlformats.org/officeDocument/2006/relationships/slideMaster" Target="../slideMasters/slideMaster2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microsoft.com/office/2007/relationships/hdphoto" Target="../media/hdphoto1.wdp"/><Relationship Id="rId2" Type="http://schemas.openxmlformats.org/officeDocument/2006/relationships/tags" Target="../tags/tag2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vmlDrawing" Target="../drawings/vmlDrawing34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46.bin"/><Relationship Id="rId4" Type="http://schemas.openxmlformats.org/officeDocument/2006/relationships/slideMaster" Target="../slideMasters/slideMaster29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tags" Target="../tags/tag556.xml"/><Relationship Id="rId7" Type="http://schemas.openxmlformats.org/officeDocument/2006/relationships/image" Target="../media/image64.png"/><Relationship Id="rId2" Type="http://schemas.openxmlformats.org/officeDocument/2006/relationships/tags" Target="../tags/tag555.xml"/><Relationship Id="rId1" Type="http://schemas.openxmlformats.org/officeDocument/2006/relationships/vmlDrawing" Target="../drawings/vmlDrawing34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47.bin"/><Relationship Id="rId4" Type="http://schemas.openxmlformats.org/officeDocument/2006/relationships/slideMaster" Target="../slideMasters/slideMaster29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tags" Target="../tags/tag558.xml"/><Relationship Id="rId7" Type="http://schemas.openxmlformats.org/officeDocument/2006/relationships/image" Target="../media/image64.png"/><Relationship Id="rId2" Type="http://schemas.openxmlformats.org/officeDocument/2006/relationships/tags" Target="../tags/tag557.xml"/><Relationship Id="rId1" Type="http://schemas.openxmlformats.org/officeDocument/2006/relationships/vmlDrawing" Target="../drawings/vmlDrawing34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48.bin"/><Relationship Id="rId4" Type="http://schemas.openxmlformats.org/officeDocument/2006/relationships/slideMaster" Target="../slideMasters/slideMaster29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tags" Target="../tags/tag560.xml"/><Relationship Id="rId7" Type="http://schemas.openxmlformats.org/officeDocument/2006/relationships/image" Target="../media/image10.emf"/><Relationship Id="rId2" Type="http://schemas.openxmlformats.org/officeDocument/2006/relationships/tags" Target="../tags/tag559.xml"/><Relationship Id="rId1" Type="http://schemas.openxmlformats.org/officeDocument/2006/relationships/vmlDrawing" Target="../drawings/vmlDrawing349.vml"/><Relationship Id="rId6" Type="http://schemas.openxmlformats.org/officeDocument/2006/relationships/oleObject" Target="../embeddings/oleObject349.bin"/><Relationship Id="rId5" Type="http://schemas.openxmlformats.org/officeDocument/2006/relationships/slideMaster" Target="../slideMasters/slideMaster29.xml"/><Relationship Id="rId4" Type="http://schemas.openxmlformats.org/officeDocument/2006/relationships/tags" Target="../tags/tag561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tags" Target="../tags/tag563.xml"/><Relationship Id="rId7" Type="http://schemas.openxmlformats.org/officeDocument/2006/relationships/image" Target="../media/image26.png"/><Relationship Id="rId2" Type="http://schemas.openxmlformats.org/officeDocument/2006/relationships/tags" Target="../tags/tag562.xml"/><Relationship Id="rId1" Type="http://schemas.openxmlformats.org/officeDocument/2006/relationships/vmlDrawing" Target="../drawings/vmlDrawing35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0.bin"/><Relationship Id="rId4" Type="http://schemas.openxmlformats.org/officeDocument/2006/relationships/slideMaster" Target="../slideMasters/slideMaster29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7" Type="http://schemas.openxmlformats.org/officeDocument/2006/relationships/image" Target="../media/image54.png"/><Relationship Id="rId2" Type="http://schemas.openxmlformats.org/officeDocument/2006/relationships/tags" Target="../tags/tag564.xml"/><Relationship Id="rId1" Type="http://schemas.openxmlformats.org/officeDocument/2006/relationships/vmlDrawing" Target="../drawings/vmlDrawing35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1.bin"/><Relationship Id="rId4" Type="http://schemas.openxmlformats.org/officeDocument/2006/relationships/slideMaster" Target="../slideMasters/slideMaster29.xml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7" Type="http://schemas.openxmlformats.org/officeDocument/2006/relationships/image" Target="../media/image28.png"/><Relationship Id="rId2" Type="http://schemas.openxmlformats.org/officeDocument/2006/relationships/tags" Target="../tags/tag566.xml"/><Relationship Id="rId1" Type="http://schemas.openxmlformats.org/officeDocument/2006/relationships/vmlDrawing" Target="../drawings/vmlDrawing35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2.bin"/><Relationship Id="rId4" Type="http://schemas.openxmlformats.org/officeDocument/2006/relationships/slideMaster" Target="../slideMasters/slideMaster29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tags" Target="../tags/tag569.xml"/><Relationship Id="rId7" Type="http://schemas.openxmlformats.org/officeDocument/2006/relationships/image" Target="../media/image54.png"/><Relationship Id="rId2" Type="http://schemas.openxmlformats.org/officeDocument/2006/relationships/tags" Target="../tags/tag568.xml"/><Relationship Id="rId1" Type="http://schemas.openxmlformats.org/officeDocument/2006/relationships/vmlDrawing" Target="../drawings/vmlDrawing35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3.bin"/><Relationship Id="rId4" Type="http://schemas.openxmlformats.org/officeDocument/2006/relationships/slideMaster" Target="../slideMasters/slideMaster29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7" Type="http://schemas.openxmlformats.org/officeDocument/2006/relationships/image" Target="../media/image26.png"/><Relationship Id="rId2" Type="http://schemas.openxmlformats.org/officeDocument/2006/relationships/tags" Target="../tags/tag570.xml"/><Relationship Id="rId1" Type="http://schemas.openxmlformats.org/officeDocument/2006/relationships/vmlDrawing" Target="../drawings/vmlDrawing35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4.bin"/><Relationship Id="rId4" Type="http://schemas.openxmlformats.org/officeDocument/2006/relationships/slideMaster" Target="../slideMasters/slideMaster29.xml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tags" Target="../tags/tag573.xml"/><Relationship Id="rId7" Type="http://schemas.openxmlformats.org/officeDocument/2006/relationships/image" Target="../media/image65.png"/><Relationship Id="rId2" Type="http://schemas.openxmlformats.org/officeDocument/2006/relationships/tags" Target="../tags/tag572.xml"/><Relationship Id="rId1" Type="http://schemas.openxmlformats.org/officeDocument/2006/relationships/vmlDrawing" Target="../drawings/vmlDrawing35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5.bin"/><Relationship Id="rId4" Type="http://schemas.openxmlformats.org/officeDocument/2006/relationships/slideMaster" Target="../slideMasters/slideMaster2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microsoft.com/office/2007/relationships/hdphoto" Target="../media/hdphoto2.wdp"/><Relationship Id="rId2" Type="http://schemas.openxmlformats.org/officeDocument/2006/relationships/tags" Target="../tags/tag2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0.bin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574.xml"/><Relationship Id="rId1" Type="http://schemas.openxmlformats.org/officeDocument/2006/relationships/vmlDrawing" Target="../drawings/vmlDrawing356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56.bin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575.xml"/><Relationship Id="rId1" Type="http://schemas.openxmlformats.org/officeDocument/2006/relationships/vmlDrawing" Target="../drawings/vmlDrawing357.vml"/><Relationship Id="rId6" Type="http://schemas.openxmlformats.org/officeDocument/2006/relationships/image" Target="../media/image6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57.bin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" Type="http://schemas.openxmlformats.org/officeDocument/2006/relationships/vmlDrawing" Target="../drawings/vmlDrawing35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8.bin"/><Relationship Id="rId4" Type="http://schemas.openxmlformats.org/officeDocument/2006/relationships/slideMaster" Target="../slideMasters/slideMaster29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tags" Target="../tags/tag579.xml"/><Relationship Id="rId2" Type="http://schemas.openxmlformats.org/officeDocument/2006/relationships/tags" Target="../tags/tag578.xml"/><Relationship Id="rId1" Type="http://schemas.openxmlformats.org/officeDocument/2006/relationships/vmlDrawing" Target="../drawings/vmlDrawing35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9.bin"/><Relationship Id="rId4" Type="http://schemas.openxmlformats.org/officeDocument/2006/relationships/slideMaster" Target="../slideMasters/slideMaster29.xml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" Type="http://schemas.openxmlformats.org/officeDocument/2006/relationships/vmlDrawing" Target="../drawings/vmlDrawing36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0.bin"/><Relationship Id="rId4" Type="http://schemas.openxmlformats.org/officeDocument/2006/relationships/slideMaster" Target="../slideMasters/slideMaster29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tags" Target="../tags/tag583.xml"/><Relationship Id="rId2" Type="http://schemas.openxmlformats.org/officeDocument/2006/relationships/tags" Target="../tags/tag582.xml"/><Relationship Id="rId1" Type="http://schemas.openxmlformats.org/officeDocument/2006/relationships/vmlDrawing" Target="../drawings/vmlDrawing36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1.bin"/><Relationship Id="rId4" Type="http://schemas.openxmlformats.org/officeDocument/2006/relationships/slideMaster" Target="../slideMasters/slideMaster29.xml"/></Relationships>
</file>

<file path=ppt/slideLayouts/_rels/slideLayout5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9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584.xml"/><Relationship Id="rId1" Type="http://schemas.openxmlformats.org/officeDocument/2006/relationships/vmlDrawing" Target="../drawings/vmlDrawing362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62.bin"/><Relationship Id="rId9" Type="http://schemas.openxmlformats.org/officeDocument/2006/relationships/image" Target="../media/image14.png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tags" Target="../tags/tag586.xml"/><Relationship Id="rId2" Type="http://schemas.openxmlformats.org/officeDocument/2006/relationships/tags" Target="../tags/tag585.xml"/><Relationship Id="rId1" Type="http://schemas.openxmlformats.org/officeDocument/2006/relationships/vmlDrawing" Target="../drawings/vmlDrawing36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3.bin"/><Relationship Id="rId4" Type="http://schemas.openxmlformats.org/officeDocument/2006/relationships/slideMaster" Target="../slideMasters/slideMaster29.xml"/></Relationships>
</file>

<file path=ppt/slideLayouts/_rels/slideLayout5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9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587.xml"/><Relationship Id="rId1" Type="http://schemas.openxmlformats.org/officeDocument/2006/relationships/vmlDrawing" Target="../drawings/vmlDrawing364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64.bin"/><Relationship Id="rId9" Type="http://schemas.openxmlformats.org/officeDocument/2006/relationships/image" Target="../media/image14.png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vmlDrawing" Target="../drawings/vmlDrawing36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5.bin"/><Relationship Id="rId4" Type="http://schemas.openxmlformats.org/officeDocument/2006/relationships/slideMaster" Target="../slideMasters/slideMaster29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2.png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tags" Target="../tags/tag591.xml"/><Relationship Id="rId2" Type="http://schemas.openxmlformats.org/officeDocument/2006/relationships/tags" Target="../tags/tag590.xml"/><Relationship Id="rId1" Type="http://schemas.openxmlformats.org/officeDocument/2006/relationships/vmlDrawing" Target="../drawings/vmlDrawing36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6.bin"/><Relationship Id="rId4" Type="http://schemas.openxmlformats.org/officeDocument/2006/relationships/slideMaster" Target="../slideMasters/slideMaster29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" Type="http://schemas.openxmlformats.org/officeDocument/2006/relationships/vmlDrawing" Target="../drawings/vmlDrawing36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7.bin"/><Relationship Id="rId4" Type="http://schemas.openxmlformats.org/officeDocument/2006/relationships/slideMaster" Target="../slideMasters/slideMaster29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tags" Target="../tags/tag595.xml"/><Relationship Id="rId2" Type="http://schemas.openxmlformats.org/officeDocument/2006/relationships/tags" Target="../tags/tag594.xml"/><Relationship Id="rId1" Type="http://schemas.openxmlformats.org/officeDocument/2006/relationships/vmlDrawing" Target="../drawings/vmlDrawing36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8.bin"/><Relationship Id="rId4" Type="http://schemas.openxmlformats.org/officeDocument/2006/relationships/slideMaster" Target="../slideMasters/slideMaster29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tags" Target="../tags/tag597.xml"/><Relationship Id="rId7" Type="http://schemas.openxmlformats.org/officeDocument/2006/relationships/image" Target="../media/image64.png"/><Relationship Id="rId2" Type="http://schemas.openxmlformats.org/officeDocument/2006/relationships/tags" Target="../tags/tag596.xml"/><Relationship Id="rId1" Type="http://schemas.openxmlformats.org/officeDocument/2006/relationships/vmlDrawing" Target="../drawings/vmlDrawing36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69.bin"/><Relationship Id="rId4" Type="http://schemas.openxmlformats.org/officeDocument/2006/relationships/slideMaster" Target="../slideMasters/slideMaster29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tags" Target="../tags/tag599.xml"/><Relationship Id="rId7" Type="http://schemas.openxmlformats.org/officeDocument/2006/relationships/image" Target="../media/image64.png"/><Relationship Id="rId2" Type="http://schemas.openxmlformats.org/officeDocument/2006/relationships/tags" Target="../tags/tag598.xml"/><Relationship Id="rId1" Type="http://schemas.openxmlformats.org/officeDocument/2006/relationships/vmlDrawing" Target="../drawings/vmlDrawing37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0.bin"/><Relationship Id="rId4" Type="http://schemas.openxmlformats.org/officeDocument/2006/relationships/slideMaster" Target="../slideMasters/slideMaster29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600.xml"/><Relationship Id="rId1" Type="http://schemas.openxmlformats.org/officeDocument/2006/relationships/vmlDrawing" Target="../drawings/vmlDrawing371.vml"/><Relationship Id="rId6" Type="http://schemas.openxmlformats.org/officeDocument/2006/relationships/image" Target="../media/image6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71.bin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tags" Target="../tags/tag602.xml"/><Relationship Id="rId7" Type="http://schemas.openxmlformats.org/officeDocument/2006/relationships/image" Target="../media/image64.png"/><Relationship Id="rId2" Type="http://schemas.openxmlformats.org/officeDocument/2006/relationships/tags" Target="../tags/tag601.xml"/><Relationship Id="rId1" Type="http://schemas.openxmlformats.org/officeDocument/2006/relationships/vmlDrawing" Target="../drawings/vmlDrawing37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2.bin"/><Relationship Id="rId4" Type="http://schemas.openxmlformats.org/officeDocument/2006/relationships/slideMaster" Target="../slideMasters/slideMaster29.xml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7" Type="http://schemas.openxmlformats.org/officeDocument/2006/relationships/image" Target="../media/image64.png"/><Relationship Id="rId2" Type="http://schemas.openxmlformats.org/officeDocument/2006/relationships/tags" Target="../tags/tag603.xml"/><Relationship Id="rId1" Type="http://schemas.openxmlformats.org/officeDocument/2006/relationships/vmlDrawing" Target="../drawings/vmlDrawing37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3.bin"/><Relationship Id="rId4" Type="http://schemas.openxmlformats.org/officeDocument/2006/relationships/slideMaster" Target="../slideMasters/slideMaster29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605.xml"/><Relationship Id="rId1" Type="http://schemas.openxmlformats.org/officeDocument/2006/relationships/vmlDrawing" Target="../drawings/vmlDrawing374.vml"/><Relationship Id="rId6" Type="http://schemas.openxmlformats.org/officeDocument/2006/relationships/image" Target="../media/image6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74.bin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tags" Target="../tags/tag607.xml"/><Relationship Id="rId7" Type="http://schemas.openxmlformats.org/officeDocument/2006/relationships/image" Target="../media/image26.png"/><Relationship Id="rId2" Type="http://schemas.openxmlformats.org/officeDocument/2006/relationships/tags" Target="../tags/tag606.xml"/><Relationship Id="rId1" Type="http://schemas.openxmlformats.org/officeDocument/2006/relationships/vmlDrawing" Target="../drawings/vmlDrawing37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5.bin"/><Relationship Id="rId4" Type="http://schemas.openxmlformats.org/officeDocument/2006/relationships/slideMaster" Target="../slideMasters/slideMaster2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tags" Target="../tags/tag609.xml"/><Relationship Id="rId7" Type="http://schemas.openxmlformats.org/officeDocument/2006/relationships/image" Target="../media/image54.png"/><Relationship Id="rId2" Type="http://schemas.openxmlformats.org/officeDocument/2006/relationships/tags" Target="../tags/tag608.xml"/><Relationship Id="rId1" Type="http://schemas.openxmlformats.org/officeDocument/2006/relationships/vmlDrawing" Target="../drawings/vmlDrawing37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6.bin"/><Relationship Id="rId4" Type="http://schemas.openxmlformats.org/officeDocument/2006/relationships/slideMaster" Target="../slideMasters/slideMaster29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7" Type="http://schemas.openxmlformats.org/officeDocument/2006/relationships/image" Target="../media/image26.png"/><Relationship Id="rId2" Type="http://schemas.openxmlformats.org/officeDocument/2006/relationships/tags" Target="../tags/tag610.xml"/><Relationship Id="rId1" Type="http://schemas.openxmlformats.org/officeDocument/2006/relationships/vmlDrawing" Target="../drawings/vmlDrawing37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7.bin"/><Relationship Id="rId4" Type="http://schemas.openxmlformats.org/officeDocument/2006/relationships/slideMaster" Target="../slideMasters/slideMaster29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tags" Target="../tags/tag613.xml"/><Relationship Id="rId7" Type="http://schemas.openxmlformats.org/officeDocument/2006/relationships/image" Target="../media/image65.png"/><Relationship Id="rId2" Type="http://schemas.openxmlformats.org/officeDocument/2006/relationships/tags" Target="../tags/tag612.xml"/><Relationship Id="rId1" Type="http://schemas.openxmlformats.org/officeDocument/2006/relationships/vmlDrawing" Target="../drawings/vmlDrawing37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8.bin"/><Relationship Id="rId4" Type="http://schemas.openxmlformats.org/officeDocument/2006/relationships/slideMaster" Target="../slideMasters/slideMaster29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2" Type="http://schemas.openxmlformats.org/officeDocument/2006/relationships/tags" Target="../tags/tag614.xml"/><Relationship Id="rId1" Type="http://schemas.openxmlformats.org/officeDocument/2006/relationships/vmlDrawing" Target="../drawings/vmlDrawing37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79.bin"/><Relationship Id="rId4" Type="http://schemas.openxmlformats.org/officeDocument/2006/relationships/slideMaster" Target="../slideMasters/slideMaster29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tags" Target="../tags/tag617.xml"/><Relationship Id="rId2" Type="http://schemas.openxmlformats.org/officeDocument/2006/relationships/tags" Target="../tags/tag616.xml"/><Relationship Id="rId1" Type="http://schemas.openxmlformats.org/officeDocument/2006/relationships/vmlDrawing" Target="../drawings/vmlDrawing38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80.bin"/><Relationship Id="rId4" Type="http://schemas.openxmlformats.org/officeDocument/2006/relationships/slideMaster" Target="../slideMasters/slideMaster29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tags" Target="../tags/tag619.xml"/><Relationship Id="rId7" Type="http://schemas.openxmlformats.org/officeDocument/2006/relationships/image" Target="../media/image66.png"/><Relationship Id="rId2" Type="http://schemas.openxmlformats.org/officeDocument/2006/relationships/tags" Target="../tags/tag618.xml"/><Relationship Id="rId1" Type="http://schemas.openxmlformats.org/officeDocument/2006/relationships/vmlDrawing" Target="../drawings/vmlDrawing38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81.bin"/><Relationship Id="rId4" Type="http://schemas.openxmlformats.org/officeDocument/2006/relationships/slideMaster" Target="../slideMasters/slideMaster29.xml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tags" Target="../tags/tag621.xml"/><Relationship Id="rId7" Type="http://schemas.openxmlformats.org/officeDocument/2006/relationships/image" Target="../media/image26.png"/><Relationship Id="rId2" Type="http://schemas.openxmlformats.org/officeDocument/2006/relationships/tags" Target="../tags/tag620.xml"/><Relationship Id="rId1" Type="http://schemas.openxmlformats.org/officeDocument/2006/relationships/vmlDrawing" Target="../drawings/vmlDrawing38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82.bin"/><Relationship Id="rId4" Type="http://schemas.openxmlformats.org/officeDocument/2006/relationships/slideMaster" Target="../slideMasters/slideMaster29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tags" Target="../tags/tag623.xml"/><Relationship Id="rId2" Type="http://schemas.openxmlformats.org/officeDocument/2006/relationships/tags" Target="../tags/tag622.xml"/><Relationship Id="rId1" Type="http://schemas.openxmlformats.org/officeDocument/2006/relationships/vmlDrawing" Target="../drawings/vmlDrawing38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83.bin"/><Relationship Id="rId4" Type="http://schemas.openxmlformats.org/officeDocument/2006/relationships/slideMaster" Target="../slideMasters/slideMaster29.xml"/></Relationships>
</file>

<file path=ppt/slideLayouts/_rels/slideLayout578.xml.rels><?xml version="1.0" encoding="UTF-8" standalone="yes"?>
<Relationships xmlns="http://schemas.openxmlformats.org/package/2006/relationships"><Relationship Id="rId3" Type="http://schemas.openxmlformats.org/officeDocument/2006/relationships/tags" Target="../tags/tag625.xml"/><Relationship Id="rId2" Type="http://schemas.openxmlformats.org/officeDocument/2006/relationships/tags" Target="../tags/tag624.xml"/><Relationship Id="rId1" Type="http://schemas.openxmlformats.org/officeDocument/2006/relationships/vmlDrawing" Target="../drawings/vmlDrawing38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84.bin"/><Relationship Id="rId4" Type="http://schemas.openxmlformats.org/officeDocument/2006/relationships/slideMaster" Target="../slideMasters/slideMaster29.xml"/></Relationships>
</file>

<file path=ppt/slideLayouts/_rels/slideLayout5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29.xml"/><Relationship Id="rId7" Type="http://schemas.openxmlformats.org/officeDocument/2006/relationships/image" Target="../media/image63.png"/><Relationship Id="rId12" Type="http://schemas.openxmlformats.org/officeDocument/2006/relationships/image" Target="../media/image17.png"/><Relationship Id="rId2" Type="http://schemas.openxmlformats.org/officeDocument/2006/relationships/tags" Target="../tags/tag626.xml"/><Relationship Id="rId1" Type="http://schemas.openxmlformats.org/officeDocument/2006/relationships/vmlDrawing" Target="../drawings/vmlDrawing385.v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385.bin"/><Relationship Id="rId9" Type="http://schemas.openxmlformats.org/officeDocument/2006/relationships/image" Target="../media/image14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2.png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" Type="http://schemas.openxmlformats.org/officeDocument/2006/relationships/vmlDrawing" Target="../drawings/vmlDrawing38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86.bin"/><Relationship Id="rId4" Type="http://schemas.openxmlformats.org/officeDocument/2006/relationships/slideMaster" Target="../slideMasters/slideMaster29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9.xml"/></Relationships>
</file>

<file path=ppt/slideLayouts/_rels/slideLayout5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629.xml"/><Relationship Id="rId1" Type="http://schemas.openxmlformats.org/officeDocument/2006/relationships/vmlDrawing" Target="../drawings/vmlDrawing387.vml"/><Relationship Id="rId5" Type="http://schemas.openxmlformats.org/officeDocument/2006/relationships/image" Target="NULL"/><Relationship Id="rId4" Type="http://schemas.openxmlformats.org/officeDocument/2006/relationships/oleObject" Target="../embeddings/oleObject387.bin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630.xml"/><Relationship Id="rId1" Type="http://schemas.openxmlformats.org/officeDocument/2006/relationships/vmlDrawing" Target="../drawings/vmlDrawing388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88.bin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tags" Target="../tags/tag632.xml"/><Relationship Id="rId2" Type="http://schemas.openxmlformats.org/officeDocument/2006/relationships/tags" Target="../tags/tag631.xml"/><Relationship Id="rId1" Type="http://schemas.openxmlformats.org/officeDocument/2006/relationships/vmlDrawing" Target="../drawings/vmlDrawing38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89.bin"/><Relationship Id="rId4" Type="http://schemas.openxmlformats.org/officeDocument/2006/relationships/slideMaster" Target="../slideMasters/slideMaster2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4.bin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9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tags" Target="../tags/tag634.xml"/><Relationship Id="rId2" Type="http://schemas.openxmlformats.org/officeDocument/2006/relationships/tags" Target="../tags/tag633.xml"/><Relationship Id="rId1" Type="http://schemas.openxmlformats.org/officeDocument/2006/relationships/vmlDrawing" Target="../drawings/vmlDrawing39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90.bin"/><Relationship Id="rId4" Type="http://schemas.openxmlformats.org/officeDocument/2006/relationships/slideMaster" Target="../slideMasters/slideMaster29.xml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0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9.xml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0.xml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0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0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9.xml"/><Relationship Id="rId7" Type="http://schemas.openxmlformats.org/officeDocument/2006/relationships/image" Target="../media/image23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.xml"/><Relationship Id="rId7" Type="http://schemas.openxmlformats.org/officeDocument/2006/relationships/image" Target="../media/image23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4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0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4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1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4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2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3.wdp"/><Relationship Id="rId2" Type="http://schemas.openxmlformats.org/officeDocument/2006/relationships/tags" Target="../tags/tag4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3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4.wdp"/><Relationship Id="rId2" Type="http://schemas.openxmlformats.org/officeDocument/2006/relationships/tags" Target="../tags/tag4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4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5.wdp"/><Relationship Id="rId2" Type="http://schemas.openxmlformats.org/officeDocument/2006/relationships/tags" Target="../tags/tag4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5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6.wdp"/><Relationship Id="rId2" Type="http://schemas.openxmlformats.org/officeDocument/2006/relationships/tags" Target="../tags/tag4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9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6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3.wdp"/><Relationship Id="rId2" Type="http://schemas.openxmlformats.org/officeDocument/2006/relationships/tags" Target="../tags/tag4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7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2.wdp"/><Relationship Id="rId2" Type="http://schemas.openxmlformats.org/officeDocument/2006/relationships/tags" Target="../tags/tag5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8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3.wdp"/><Relationship Id="rId2" Type="http://schemas.openxmlformats.org/officeDocument/2006/relationships/tags" Target="../tags/tag5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2.wdp"/><Relationship Id="rId2" Type="http://schemas.openxmlformats.org/officeDocument/2006/relationships/tags" Target="../tags/tag5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4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0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1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2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7.wdp"/><Relationship Id="rId2" Type="http://schemas.openxmlformats.org/officeDocument/2006/relationships/tags" Target="../tags/tag5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0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3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6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9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7.bin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60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2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1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9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6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50.bin"/><Relationship Id="rId9" Type="http://schemas.openxmlformats.org/officeDocument/2006/relationships/image" Target="../media/image2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1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4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2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5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3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6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4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5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68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6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69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7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70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71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9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1.wdp"/><Relationship Id="rId2" Type="http://schemas.openxmlformats.org/officeDocument/2006/relationships/tags" Target="../tags/tag7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0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3.wdp"/><Relationship Id="rId2" Type="http://schemas.openxmlformats.org/officeDocument/2006/relationships/tags" Target="../tags/tag7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1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4.wdp"/><Relationship Id="rId2" Type="http://schemas.openxmlformats.org/officeDocument/2006/relationships/tags" Target="../tags/tag7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2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5.wdp"/><Relationship Id="rId2" Type="http://schemas.openxmlformats.org/officeDocument/2006/relationships/tags" Target="../tags/tag75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3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microsoft.com/office/2007/relationships/hdphoto" Target="../media/hdphoto6.wdp"/><Relationship Id="rId2" Type="http://schemas.openxmlformats.org/officeDocument/2006/relationships/tags" Target="../tags/tag76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9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93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 smtClean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  <a:endParaRPr lang="en-US" sz="3598" dirty="0">
                <a:solidFill>
                  <a:prstClr val="black"/>
                </a:solidFill>
                <a:latin typeface="CorpoSDem" pitchFamily="2" charset="0"/>
                <a:cs typeface="Daimler 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60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4747822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151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4747822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45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1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6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5791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latin typeface="CorpoS" pitchFamily="2" charset="0"/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200" cy="456942"/>
          </a:xfrm>
        </p:spPr>
        <p:txBody>
          <a:bodyPr/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08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394" dirty="0">
                <a:solidFill>
                  <a:schemeClr val="tx2"/>
                </a:solidFill>
                <a:latin typeface="+mj-lt"/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57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52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4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26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chemeClr val="tx1"/>
                </a:solidFill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orpoS" pitchFamily="2" charset="0"/>
                <a:ea typeface="+mn-ea"/>
                <a:cs typeface="+mn-cs"/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schemeClr val="bg1"/>
                </a:solidFill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1. xxxx  2. xxxx  3. xxxx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orpoS" pitchFamily="2" charset="0"/>
                  <a:ea typeface="+mn-ea"/>
                  <a:cs typeface="+mn-cs"/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9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7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bastion_graphic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126"/>
          <a:stretch/>
        </p:blipFill>
        <p:spPr>
          <a:xfrm>
            <a:off x="2861741" y="1248732"/>
            <a:ext cx="6468520" cy="4304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124" y="5797290"/>
            <a:ext cx="3567752" cy="6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45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Enab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8/16/13 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revers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36" y="687364"/>
            <a:ext cx="3967108" cy="635715"/>
          </a:xfrm>
          <a:prstGeom prst="rect">
            <a:avLst/>
          </a:prstGeom>
        </p:spPr>
      </p:pic>
      <p:pic>
        <p:nvPicPr>
          <p:cNvPr id="14" name="Picture 13" descr="enablement.eps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774" y="2386893"/>
            <a:ext cx="3510854" cy="384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24244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utomotive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409" y="2288496"/>
            <a:ext cx="3488773" cy="3839999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identity_final_reversed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36" y="687364"/>
            <a:ext cx="3967108" cy="635715"/>
          </a:xfrm>
          <a:prstGeom prst="rect">
            <a:avLst/>
          </a:prstGeom>
        </p:spPr>
      </p:pic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20990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Automo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revers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36" y="687364"/>
            <a:ext cx="3967108" cy="635715"/>
          </a:xfrm>
          <a:prstGeom prst="rect">
            <a:avLst/>
          </a:prstGeom>
        </p:spPr>
      </p:pic>
      <p:pic>
        <p:nvPicPr>
          <p:cNvPr id="17" name="Picture 16" descr="automotive.eps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067" y="2194804"/>
            <a:ext cx="3488776" cy="3839992"/>
          </a:xfrm>
          <a:prstGeom prst="rect">
            <a:avLst/>
          </a:prstGeom>
        </p:spPr>
      </p:pic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231038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Manufacturing / Dis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revers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36" y="687364"/>
            <a:ext cx="3967108" cy="635715"/>
          </a:xfrm>
          <a:prstGeom prst="rect">
            <a:avLst/>
          </a:prstGeom>
        </p:spPr>
      </p:pic>
      <p:pic>
        <p:nvPicPr>
          <p:cNvPr id="20" name="Picture 19" descr="manufacturing.eps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247" y="2312668"/>
            <a:ext cx="3443596" cy="3839985"/>
          </a:xfrm>
          <a:prstGeom prst="rect">
            <a:avLst/>
          </a:prstGeom>
        </p:spPr>
      </p:pic>
      <p:sp>
        <p:nvSpPr>
          <p:cNvPr id="21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Open Sans Ligh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Open Sans Ligh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Open Sans Ligh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950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7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Media / 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revers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20" y="687364"/>
            <a:ext cx="3967108" cy="635715"/>
          </a:xfrm>
          <a:prstGeom prst="rect">
            <a:avLst/>
          </a:prstGeom>
        </p:spPr>
      </p:pic>
      <p:pic>
        <p:nvPicPr>
          <p:cNvPr id="17" name="Picture 16" descr="media_communication.eps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613" y="2342920"/>
            <a:ext cx="3693960" cy="3837880"/>
          </a:xfrm>
          <a:prstGeom prst="rect">
            <a:avLst/>
          </a:prstGeom>
        </p:spPr>
      </p:pic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77862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dentity_final_revers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36" y="687364"/>
            <a:ext cx="3967108" cy="635715"/>
          </a:xfrm>
          <a:prstGeom prst="rect">
            <a:avLst/>
          </a:prstGeom>
        </p:spPr>
      </p:pic>
      <p:pic>
        <p:nvPicPr>
          <p:cNvPr id="16" name="Picture 15" descr="consulting.eps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345" y="2251276"/>
            <a:ext cx="3714498" cy="3839992"/>
          </a:xfrm>
          <a:prstGeom prst="rect">
            <a:avLst/>
          </a:prstGeom>
        </p:spPr>
      </p:pic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34806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s - Financi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revers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36" y="687364"/>
            <a:ext cx="3967108" cy="635715"/>
          </a:xfrm>
          <a:prstGeom prst="rect">
            <a:avLst/>
          </a:prstGeom>
        </p:spPr>
      </p:pic>
      <p:pic>
        <p:nvPicPr>
          <p:cNvPr id="17" name="Picture 16" descr="financial.eps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637" y="2274549"/>
            <a:ext cx="3945206" cy="3839995"/>
          </a:xfrm>
          <a:prstGeom prst="rect">
            <a:avLst/>
          </a:prstGeom>
        </p:spPr>
      </p:pic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90315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revers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36" y="687364"/>
            <a:ext cx="3967108" cy="635715"/>
          </a:xfrm>
          <a:prstGeom prst="rect">
            <a:avLst/>
          </a:prstGeom>
        </p:spPr>
      </p:pic>
      <p:pic>
        <p:nvPicPr>
          <p:cNvPr id="17" name="Picture 16" descr="customer.eps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056" y="2423929"/>
            <a:ext cx="3532787" cy="3839985"/>
          </a:xfrm>
          <a:prstGeom prst="rect">
            <a:avLst/>
          </a:prstGeom>
        </p:spPr>
      </p:pic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509822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"/>
            <a:ext cx="12192001" cy="1862667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1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revers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736" y="687364"/>
            <a:ext cx="3967108" cy="635715"/>
          </a:xfrm>
          <a:prstGeom prst="rect">
            <a:avLst/>
          </a:prstGeom>
        </p:spPr>
      </p:pic>
      <p:pic>
        <p:nvPicPr>
          <p:cNvPr id="17" name="Picture 16" descr="technology.eps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62" y="2291350"/>
            <a:ext cx="3474280" cy="3839985"/>
          </a:xfrm>
          <a:prstGeom prst="rect">
            <a:avLst/>
          </a:prstGeom>
        </p:spPr>
      </p:pic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609600" y="3200400"/>
            <a:ext cx="6886222" cy="914400"/>
          </a:xfrm>
          <a:prstGeom prst="rect">
            <a:avLst/>
          </a:prstGeom>
        </p:spPr>
        <p:txBody>
          <a:bodyPr vert="horz" lIns="0" rIns="0" anchor="ctr"/>
          <a:lstStyle>
            <a:lvl1pPr algn="l">
              <a:defRPr sz="3199" b="1"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14800"/>
            <a:ext cx="6886222" cy="420659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2133" baseline="0">
                <a:solidFill>
                  <a:srgbClr val="FAAF00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sub title style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800600"/>
            <a:ext cx="6886222" cy="379568"/>
          </a:xfrm>
          <a:prstGeom prst="rect">
            <a:avLst/>
          </a:prstGeom>
        </p:spPr>
        <p:txBody>
          <a:bodyPr vert="horz" wrap="square" lIns="0" rIns="0" anchor="t">
            <a:spAutoFit/>
          </a:bodyPr>
          <a:lstStyle>
            <a:lvl1pPr marL="0" indent="0">
              <a:buNone/>
              <a:defRPr sz="1866" baseline="0">
                <a:solidFill>
                  <a:srgbClr val="9EAEB4"/>
                </a:solidFill>
                <a:latin typeface="+mj-lt"/>
                <a:cs typeface="Open Sans Light"/>
              </a:defRPr>
            </a:lvl1pPr>
            <a:lvl2pPr marL="609417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2pPr>
            <a:lvl3pPr marL="1218834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3pPr>
            <a:lvl4pPr marL="1828251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4pPr>
            <a:lvl5pPr marL="2437669" indent="0">
              <a:buNone/>
              <a:defRPr sz="2399">
                <a:solidFill>
                  <a:srgbClr val="FAAF00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add presenter and date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4600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240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666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82172" y="1600201"/>
            <a:ext cx="9627658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845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371600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1947672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3199" dirty="0">
              <a:solidFill>
                <a:schemeClr val="bg1"/>
              </a:solidFill>
              <a:latin typeface="+mj-lt"/>
              <a:cs typeface="Open Sans Light"/>
            </a:endParaRPr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666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2514600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3090672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3657600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85607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/Agenda Exp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371600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533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1947672"/>
            <a:ext cx="12192000" cy="457200"/>
          </a:xfrm>
          <a:prstGeom prst="rect">
            <a:avLst/>
          </a:prstGeom>
          <a:solidFill>
            <a:srgbClr val="3D5D68"/>
          </a:solidFill>
          <a:effectLst>
            <a:innerShdw dist="317500" dir="10800000">
              <a:srgbClr val="FAAF00"/>
            </a:innerShdw>
          </a:effectLst>
        </p:spPr>
        <p:txBody>
          <a:bodyPr lIns="457200" rIns="457200" anchor="ctr">
            <a:noAutofit/>
          </a:bodyPr>
          <a:lstStyle>
            <a:lvl1pPr marL="0" indent="0">
              <a:buNone/>
              <a:defRPr sz="2533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2401">
              <a:solidFill>
                <a:schemeClr val="bg1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rmAutofit/>
          </a:bodyPr>
          <a:lstStyle>
            <a:lvl1pPr algn="l">
              <a:defRPr sz="3199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96000" y="2514600"/>
            <a:ext cx="6096000" cy="457200"/>
          </a:xfrm>
          <a:prstGeom prst="rect">
            <a:avLst/>
          </a:prstGeom>
          <a:solidFill>
            <a:srgbClr val="FAAF00"/>
          </a:solidFill>
        </p:spPr>
        <p:txBody>
          <a:bodyPr wrap="none" lIns="91440" rIns="457200" anchor="ctr">
            <a:noAutofit/>
          </a:bodyPr>
          <a:lstStyle>
            <a:lvl1pPr marL="0" indent="0" algn="r">
              <a:buNone/>
              <a:defRPr sz="2399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3090672"/>
            <a:ext cx="6096000" cy="457200"/>
          </a:xfrm>
          <a:prstGeom prst="rect">
            <a:avLst/>
          </a:prstGeom>
          <a:solidFill>
            <a:srgbClr val="9EAEB4"/>
          </a:solidFill>
        </p:spPr>
        <p:txBody>
          <a:bodyPr wrap="none" lIns="91440" rIns="457200" anchor="ctr">
            <a:noAutofit/>
          </a:bodyPr>
          <a:lstStyle>
            <a:lvl1pPr marL="0" indent="0" algn="r">
              <a:buNone/>
              <a:defRPr sz="2399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96000" y="3657600"/>
            <a:ext cx="6096000" cy="457200"/>
          </a:xfrm>
          <a:prstGeom prst="rect">
            <a:avLst/>
          </a:prstGeom>
          <a:solidFill>
            <a:srgbClr val="9EAEB4"/>
          </a:solidFill>
        </p:spPr>
        <p:txBody>
          <a:bodyPr wrap="none" lIns="91440" rIns="457200" anchor="ctr">
            <a:noAutofit/>
          </a:bodyPr>
          <a:lstStyle>
            <a:lvl1pPr marL="0" indent="0" algn="r">
              <a:buNone/>
              <a:defRPr sz="2399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4233672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533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0" y="4800600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533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65372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914400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399" b="0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2401">
              <a:solidFill>
                <a:schemeClr val="bg1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666" b="0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09601" y="1600199"/>
            <a:ext cx="10972800" cy="48006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2133">
                <a:latin typeface="+mj-lt"/>
                <a:cs typeface="Open Sans Light"/>
              </a:defRPr>
            </a:lvl1pPr>
            <a:lvl2pPr marL="990303" indent="-380885">
              <a:buClr>
                <a:srgbClr val="9EAEB4"/>
              </a:buClr>
              <a:buFont typeface="Arial"/>
              <a:buChar char="•"/>
              <a:defRPr sz="1866">
                <a:latin typeface="+mj-lt"/>
                <a:cs typeface="Open Sans Light"/>
              </a:defRPr>
            </a:lvl2pPr>
            <a:lvl3pPr marL="1218834" indent="0">
              <a:buNone/>
              <a:defRPr sz="1866">
                <a:solidFill>
                  <a:srgbClr val="3D5D68"/>
                </a:solidFill>
                <a:latin typeface="+mj-lt"/>
                <a:cs typeface="Open Sans Light"/>
              </a:defRPr>
            </a:lvl3pPr>
            <a:lvl4pPr marL="2132960" indent="-304709">
              <a:buClr>
                <a:srgbClr val="9EAEB4"/>
              </a:buClr>
              <a:buFont typeface="Arial"/>
              <a:buChar char="•"/>
              <a:defRPr sz="1866">
                <a:solidFill>
                  <a:srgbClr val="3D5D68"/>
                </a:solidFill>
                <a:latin typeface="+mj-lt"/>
                <a:cs typeface="Open Sans Light"/>
              </a:defRPr>
            </a:lvl4pPr>
            <a:lvl5pPr marL="2437669" indent="0">
              <a:buFontTx/>
              <a:buNone/>
              <a:defRPr sz="1866">
                <a:solidFill>
                  <a:srgbClr val="9EAEB4"/>
                </a:solidFill>
                <a:latin typeface="+mj-lt"/>
                <a:cs typeface="Open Sans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42214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2401">
              <a:solidFill>
                <a:schemeClr val="bg1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666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09601" y="914401"/>
            <a:ext cx="10972800" cy="5486399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/>
              </a:buClr>
              <a:defRPr sz="2399">
                <a:latin typeface="+mj-lt"/>
                <a:cs typeface="Open Sans Light"/>
              </a:defRPr>
            </a:lvl1pPr>
            <a:lvl2pPr marL="990303" indent="-380885">
              <a:buClr>
                <a:srgbClr val="9EAEB4"/>
              </a:buClr>
              <a:buFont typeface="Arial"/>
              <a:buChar char="•"/>
              <a:defRPr sz="2133">
                <a:latin typeface="+mj-lt"/>
                <a:cs typeface="Open Sans Light"/>
              </a:defRPr>
            </a:lvl2pPr>
            <a:lvl3pPr marL="1218834" indent="0">
              <a:buNone/>
              <a:defRPr sz="1866">
                <a:solidFill>
                  <a:srgbClr val="3D5D68"/>
                </a:solidFill>
                <a:latin typeface="+mj-lt"/>
                <a:cs typeface="Open Sans Light"/>
              </a:defRPr>
            </a:lvl3pPr>
            <a:lvl4pPr marL="2132960" indent="-304709">
              <a:buClr>
                <a:srgbClr val="9EAEB4"/>
              </a:buClr>
              <a:buFont typeface="Arial"/>
              <a:buChar char="•"/>
              <a:defRPr sz="1866">
                <a:solidFill>
                  <a:srgbClr val="3D5D68"/>
                </a:solidFill>
                <a:latin typeface="+mj-lt"/>
                <a:cs typeface="Open Sans Light"/>
              </a:defRPr>
            </a:lvl4pPr>
            <a:lvl5pPr marL="2437669" indent="0">
              <a:buFontTx/>
              <a:buNone/>
              <a:defRPr sz="1866">
                <a:solidFill>
                  <a:srgbClr val="9EAEB4"/>
                </a:solidFill>
                <a:latin typeface="+mj-lt"/>
                <a:cs typeface="Open Sans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6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1" y="5257800"/>
            <a:ext cx="10972799" cy="11430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rmAutofit/>
          </a:bodyPr>
          <a:lstStyle>
            <a:lvl1pPr marL="0" indent="0">
              <a:buNone/>
              <a:defRPr sz="2399" b="1">
                <a:solidFill>
                  <a:srgbClr val="3D5D68"/>
                </a:solidFill>
                <a:latin typeface="+mj-lt"/>
                <a:cs typeface="Open Sans"/>
              </a:defRPr>
            </a:lvl1pPr>
            <a:lvl2pPr marL="0" indent="0">
              <a:buNone/>
              <a:defRPr sz="1866">
                <a:solidFill>
                  <a:srgbClr val="9EAEB4"/>
                </a:solidFill>
                <a:latin typeface="+mj-lt"/>
                <a:cs typeface="Open Sans Ligh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2401">
              <a:solidFill>
                <a:schemeClr val="bg1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666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/>
          </p:nvPr>
        </p:nvSpPr>
        <p:spPr>
          <a:xfrm>
            <a:off x="609601" y="914401"/>
            <a:ext cx="10972799" cy="4114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AAF00"/>
              </a:buClr>
              <a:defRPr sz="2399">
                <a:latin typeface="+mj-lt"/>
                <a:cs typeface="Open Sans Light"/>
              </a:defRPr>
            </a:lvl1pPr>
            <a:lvl2pPr marL="990303" indent="-380885">
              <a:buClr>
                <a:srgbClr val="9EAEB4"/>
              </a:buClr>
              <a:buFont typeface="Arial"/>
              <a:buChar char="•"/>
              <a:defRPr sz="2133">
                <a:latin typeface="+mj-lt"/>
                <a:cs typeface="Open Sans Light"/>
              </a:defRPr>
            </a:lvl2pPr>
            <a:lvl3pPr marL="1218834" indent="0">
              <a:buFontTx/>
              <a:buNone/>
              <a:defRPr sz="1866">
                <a:solidFill>
                  <a:srgbClr val="3D5D68"/>
                </a:solidFill>
                <a:latin typeface="+mj-lt"/>
                <a:cs typeface="Open Sans Light"/>
              </a:defRPr>
            </a:lvl3pPr>
            <a:lvl4pPr marL="2132960" indent="-304709">
              <a:buClr>
                <a:srgbClr val="9EAEB4"/>
              </a:buClr>
              <a:buFont typeface="Arial"/>
              <a:buChar char="•"/>
              <a:defRPr sz="1866">
                <a:solidFill>
                  <a:srgbClr val="3D5D68"/>
                </a:solidFill>
                <a:latin typeface="+mj-lt"/>
                <a:cs typeface="Open Sans Light"/>
              </a:defRPr>
            </a:lvl4pPr>
            <a:lvl5pPr marL="2437669" indent="0">
              <a:buFontTx/>
              <a:buNone/>
              <a:defRPr sz="1866">
                <a:solidFill>
                  <a:srgbClr val="9EAEB4"/>
                </a:solidFill>
                <a:latin typeface="+mj-lt"/>
                <a:cs typeface="Open Sans Ligh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31965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914400"/>
            <a:ext cx="12192000" cy="457200"/>
          </a:xfrm>
          <a:prstGeom prst="rect">
            <a:avLst/>
          </a:prstGeom>
          <a:solidFill>
            <a:srgbClr val="ECEFF0"/>
          </a:solidFill>
        </p:spPr>
        <p:txBody>
          <a:bodyPr lIns="457200" rIns="457200" anchor="ctr">
            <a:noAutofit/>
          </a:bodyPr>
          <a:lstStyle>
            <a:lvl1pPr marL="0" indent="0">
              <a:buNone/>
              <a:defRPr sz="2666" b="1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2401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666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15"/>
          <p:cNvSpPr>
            <a:spLocks noGrp="1"/>
          </p:cNvSpPr>
          <p:nvPr>
            <p:ph sz="quarter" idx="12"/>
          </p:nvPr>
        </p:nvSpPr>
        <p:spPr>
          <a:xfrm>
            <a:off x="609601" y="1600201"/>
            <a:ext cx="10972799" cy="480059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AAF00"/>
              </a:buClr>
              <a:defRPr sz="3199">
                <a:latin typeface="+mj-lt"/>
                <a:cs typeface="Open Sans Light"/>
              </a:defRPr>
            </a:lvl1pPr>
            <a:lvl2pPr marL="990303" indent="-380885">
              <a:buClr>
                <a:srgbClr val="9EAEB4"/>
              </a:buClr>
              <a:buFont typeface="Arial"/>
              <a:buChar char="•"/>
              <a:defRPr sz="2666">
                <a:latin typeface="+mj-lt"/>
                <a:cs typeface="Open Sans Light"/>
              </a:defRPr>
            </a:lvl2pPr>
            <a:lvl3pPr marL="1218834" indent="0">
              <a:buFontTx/>
              <a:buNone/>
              <a:defRPr sz="2666">
                <a:solidFill>
                  <a:srgbClr val="3D5D68"/>
                </a:solidFill>
                <a:latin typeface="+mj-lt"/>
                <a:cs typeface="Open Sans Light"/>
              </a:defRPr>
            </a:lvl3pPr>
            <a:lvl4pPr marL="2132960" indent="-304709">
              <a:buClr>
                <a:srgbClr val="9EAEB4"/>
              </a:buClr>
              <a:buFont typeface="Arial"/>
              <a:buChar char="•"/>
              <a:defRPr sz="2666">
                <a:solidFill>
                  <a:srgbClr val="3D5D68"/>
                </a:solidFill>
                <a:latin typeface="+mj-lt"/>
                <a:cs typeface="Open Sans Light"/>
              </a:defRPr>
            </a:lvl4pPr>
            <a:lvl5pPr marL="2437669" indent="0">
              <a:buFontTx/>
              <a:buNone/>
              <a:defRPr sz="2666">
                <a:solidFill>
                  <a:srgbClr val="9EAEB4"/>
                </a:solidFill>
                <a:latin typeface="+mj-lt"/>
                <a:cs typeface="Open Sans Ligh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70903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1" y="914400"/>
            <a:ext cx="5340096" cy="457200"/>
          </a:xfrm>
          <a:prstGeom prst="rect">
            <a:avLst/>
          </a:prstGeom>
          <a:solidFill>
            <a:srgbClr val="ECEFF0"/>
          </a:solidFill>
        </p:spPr>
        <p:txBody>
          <a:bodyPr wrap="none" lIns="91440" rIns="91440" anchor="ctr">
            <a:noAutofit/>
          </a:bodyPr>
          <a:lstStyle>
            <a:lvl1pPr marL="0" indent="0">
              <a:buNone/>
              <a:defRPr sz="2666" b="1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2401">
              <a:solidFill>
                <a:schemeClr val="bg1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rmAutofit/>
          </a:bodyPr>
          <a:lstStyle>
            <a:lvl1pPr algn="l">
              <a:defRPr sz="3199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2"/>
          </p:nvPr>
        </p:nvSpPr>
        <p:spPr>
          <a:xfrm>
            <a:off x="609602" y="1600201"/>
            <a:ext cx="5340096" cy="480059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AAF00"/>
              </a:buClr>
              <a:defRPr sz="2666">
                <a:latin typeface="+mj-lt"/>
                <a:cs typeface="Open Sans Light"/>
              </a:defRPr>
            </a:lvl1pPr>
            <a:lvl2pPr marL="990303" indent="-380885">
              <a:buClr>
                <a:srgbClr val="9EAEB4"/>
              </a:buClr>
              <a:buFont typeface="Arial"/>
              <a:buChar char="•"/>
              <a:defRPr sz="2399">
                <a:latin typeface="+mj-lt"/>
                <a:cs typeface="Open Sans Light"/>
              </a:defRPr>
            </a:lvl2pPr>
            <a:lvl3pPr marL="1218834" indent="0">
              <a:buFontTx/>
              <a:buNone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3pPr>
            <a:lvl4pPr marL="2132960" indent="-304709">
              <a:buClr>
                <a:srgbClr val="9EAEB4"/>
              </a:buClr>
              <a:buFont typeface="Arial"/>
              <a:buChar char="•"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4pPr>
            <a:lvl5pPr marL="2437669" indent="0">
              <a:buFontTx/>
              <a:buNone/>
              <a:defRPr sz="2133">
                <a:solidFill>
                  <a:srgbClr val="9EAEB4"/>
                </a:solidFill>
                <a:latin typeface="+mj-lt"/>
                <a:cs typeface="Open Sans Ligh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54497" y="914400"/>
            <a:ext cx="5340096" cy="457200"/>
          </a:xfrm>
          <a:prstGeom prst="rect">
            <a:avLst/>
          </a:prstGeom>
          <a:solidFill>
            <a:srgbClr val="ECEFF0"/>
          </a:solidFill>
        </p:spPr>
        <p:txBody>
          <a:bodyPr wrap="none" lIns="91440" rIns="91440" anchor="ctr">
            <a:noAutofit/>
          </a:bodyPr>
          <a:lstStyle>
            <a:lvl1pPr marL="0" indent="0">
              <a:buNone/>
              <a:defRPr sz="2666" b="1">
                <a:solidFill>
                  <a:srgbClr val="3D5D68"/>
                </a:solidFill>
                <a:latin typeface="+mj-lt"/>
                <a:cs typeface="Open Sans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4"/>
          </p:nvPr>
        </p:nvSpPr>
        <p:spPr>
          <a:xfrm>
            <a:off x="6254497" y="1600201"/>
            <a:ext cx="5340096" cy="480059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AAF00"/>
              </a:buClr>
              <a:defRPr sz="2666">
                <a:latin typeface="+mj-lt"/>
                <a:cs typeface="Open Sans Light"/>
              </a:defRPr>
            </a:lvl1pPr>
            <a:lvl2pPr marL="990303" indent="-380885">
              <a:buClr>
                <a:srgbClr val="9EAEB4"/>
              </a:buClr>
              <a:buFont typeface="Arial"/>
              <a:buChar char="•"/>
              <a:defRPr sz="2399">
                <a:latin typeface="+mj-lt"/>
                <a:cs typeface="Open Sans Light"/>
              </a:defRPr>
            </a:lvl2pPr>
            <a:lvl3pPr marL="1218834" indent="0">
              <a:buFontTx/>
              <a:buNone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3pPr>
            <a:lvl4pPr marL="2132960" indent="-304709">
              <a:buClr>
                <a:srgbClr val="9EAEB4"/>
              </a:buClr>
              <a:buFont typeface="Arial"/>
              <a:buChar char="•"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4pPr>
            <a:lvl5pPr marL="2437669" indent="0">
              <a:buFontTx/>
              <a:buNone/>
              <a:defRPr sz="2133">
                <a:solidFill>
                  <a:srgbClr val="9EAEB4"/>
                </a:solidFill>
                <a:latin typeface="+mj-lt"/>
                <a:cs typeface="Open Sans Ligh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1209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914400"/>
            <a:ext cx="4267200" cy="5486400"/>
          </a:xfrm>
          <a:prstGeom prst="rect">
            <a:avLst/>
          </a:prstGeom>
          <a:solidFill>
            <a:srgbClr val="ECEFF0"/>
          </a:solidFill>
        </p:spPr>
        <p:txBody>
          <a:bodyPr lIns="91440" rIns="91440" anchor="t">
            <a:noAutofit/>
          </a:bodyPr>
          <a:lstStyle>
            <a:lvl1pPr marL="0" indent="0">
              <a:buNone/>
              <a:defRPr sz="2933" b="1">
                <a:solidFill>
                  <a:srgbClr val="3D5D68"/>
                </a:solidFill>
                <a:latin typeface="+mj-lt"/>
                <a:cs typeface="Open Sans Light"/>
              </a:defRPr>
            </a:lvl1pPr>
            <a:lvl2pPr marL="0" indent="0">
              <a:buNone/>
              <a:defRPr sz="2133">
                <a:solidFill>
                  <a:srgbClr val="3D5D68"/>
                </a:solidFill>
                <a:latin typeface="+mj-lt"/>
                <a:cs typeface="Open Sans Light"/>
              </a:defRPr>
            </a:lvl2pPr>
            <a:lvl3pPr marL="304709" indent="0">
              <a:buNone/>
              <a:defRPr sz="2399" b="1">
                <a:solidFill>
                  <a:schemeClr val="tx1"/>
                </a:solidFill>
                <a:latin typeface="+mj-lt"/>
                <a:cs typeface="Open Sans"/>
              </a:defRPr>
            </a:lvl3pPr>
            <a:lvl4pPr marL="304709" indent="0">
              <a:buNone/>
              <a:defRPr sz="2399">
                <a:solidFill>
                  <a:srgbClr val="000000"/>
                </a:solidFill>
                <a:latin typeface="+mj-lt"/>
                <a:cs typeface="Open Sans Light"/>
              </a:defRPr>
            </a:lvl4pPr>
            <a:lvl5pPr marL="304709" indent="0">
              <a:buNone/>
              <a:defRPr sz="2399">
                <a:solidFill>
                  <a:srgbClr val="9EAEB4"/>
                </a:solidFill>
                <a:latin typeface="+mj-lt"/>
                <a:cs typeface="Open Sans Ligh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"/>
            <a:ext cx="12192000" cy="526815"/>
          </a:xfrm>
          <a:prstGeom prst="rect">
            <a:avLst/>
          </a:prstGeom>
          <a:solidFill>
            <a:srgbClr val="2D45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09424" rIns="609424" rtlCol="0" anchor="ctr"/>
          <a:lstStyle/>
          <a:p>
            <a:pPr algn="ctr"/>
            <a:endParaRPr lang="en-US" sz="2401">
              <a:solidFill>
                <a:schemeClr val="bg1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" y="3"/>
            <a:ext cx="11480798" cy="526815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l">
              <a:defRPr sz="2666" b="1">
                <a:solidFill>
                  <a:srgbClr val="FFFFFF"/>
                </a:solidFill>
                <a:latin typeface="+mj-lt"/>
                <a:cs typeface="Open Sans Ligh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sz="quarter" idx="12"/>
          </p:nvPr>
        </p:nvSpPr>
        <p:spPr>
          <a:xfrm>
            <a:off x="5181600" y="914400"/>
            <a:ext cx="6400800" cy="54864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AAF00"/>
              </a:buClr>
              <a:defRPr sz="2933">
                <a:latin typeface="+mj-lt"/>
                <a:cs typeface="Open Sans Light"/>
              </a:defRPr>
            </a:lvl1pPr>
            <a:lvl2pPr marL="990303" indent="-380885">
              <a:buClr>
                <a:srgbClr val="9EAEB4"/>
              </a:buClr>
              <a:buFont typeface="Arial"/>
              <a:buChar char="•"/>
              <a:defRPr sz="2399">
                <a:latin typeface="+mj-lt"/>
                <a:cs typeface="Open Sans Light"/>
              </a:defRPr>
            </a:lvl2pPr>
            <a:lvl3pPr marL="1218834" indent="0">
              <a:buFontTx/>
              <a:buNone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3pPr>
            <a:lvl4pPr marL="2132960" indent="-304709">
              <a:buClr>
                <a:srgbClr val="9EAEB4"/>
              </a:buClr>
              <a:buFont typeface="Arial"/>
              <a:buChar char="•"/>
              <a:defRPr sz="2399">
                <a:solidFill>
                  <a:srgbClr val="3D5D68"/>
                </a:solidFill>
                <a:latin typeface="+mj-lt"/>
                <a:cs typeface="Open Sans Light"/>
              </a:defRPr>
            </a:lvl4pPr>
            <a:lvl5pPr marL="2437669" indent="0">
              <a:buFontTx/>
              <a:buNone/>
              <a:defRPr sz="2133">
                <a:solidFill>
                  <a:srgbClr val="9EAEB4"/>
                </a:solidFill>
                <a:latin typeface="+mj-lt"/>
                <a:cs typeface="Open Sans Ligh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926" y="6541746"/>
            <a:ext cx="11375136" cy="0"/>
          </a:xfrm>
          <a:prstGeom prst="line">
            <a:avLst/>
          </a:prstGeom>
          <a:ln>
            <a:solidFill>
              <a:srgbClr val="ECEF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dentity_final_symbol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6551" y="79761"/>
            <a:ext cx="403659" cy="35277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458260" y="6610081"/>
            <a:ext cx="5733742" cy="205265"/>
          </a:xfrm>
          <a:prstGeom prst="rect">
            <a:avLst/>
          </a:prstGeom>
          <a:noFill/>
        </p:spPr>
        <p:txBody>
          <a:bodyPr wrap="square" lIns="0" tIns="0" rIns="365655" bIns="0" rtlCol="0" anchor="ctr" anchorCtr="0">
            <a:spAutoFit/>
          </a:bodyPr>
          <a:lstStyle/>
          <a:p>
            <a:pPr algn="r"/>
            <a:r>
              <a:rPr lang="en-US" sz="1333" dirty="0">
                <a:solidFill>
                  <a:srgbClr val="9EAEB4"/>
                </a:solidFill>
                <a:latin typeface="+mj-lt"/>
                <a:cs typeface="Calibri" pitchFamily="34" charset="0"/>
              </a:rPr>
              <a:t>| </a:t>
            </a:r>
            <a:fld id="{89A263F2-36D0-1F4A-8177-F6D560F8AC4E}" type="slidenum">
              <a:rPr lang="en-US" sz="1333" b="1" smtClean="0">
                <a:solidFill>
                  <a:srgbClr val="323232"/>
                </a:solidFill>
                <a:latin typeface="+mj-lt"/>
              </a:rPr>
              <a:t>‹#›</a:t>
            </a:fld>
            <a:endParaRPr lang="en-US" sz="1333" b="1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620400"/>
            <a:ext cx="5733742" cy="184623"/>
          </a:xfrm>
          <a:prstGeom prst="rect">
            <a:avLst/>
          </a:prstGeom>
          <a:noFill/>
          <a:ln>
            <a:noFill/>
          </a:ln>
        </p:spPr>
        <p:txBody>
          <a:bodyPr wrap="square" lIns="365655" tIns="0" rIns="0" bIns="0" rtlCol="0" anchor="ctr" anchorCtr="0">
            <a:spAutoFit/>
          </a:bodyPr>
          <a:lstStyle/>
          <a:p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Cubastion</a:t>
            </a:r>
            <a:r>
              <a:rPr lang="en-US" sz="1199" dirty="0">
                <a:solidFill>
                  <a:srgbClr val="9EAEB4"/>
                </a:solidFill>
                <a:latin typeface="+mj-lt"/>
                <a:cs typeface="Open Sans Light"/>
              </a:rPr>
              <a:t> Consulting Pvt. Ltd. | </a:t>
            </a:r>
            <a:r>
              <a:rPr lang="en-US" sz="1199" dirty="0" err="1">
                <a:solidFill>
                  <a:srgbClr val="9EAEB4"/>
                </a:solidFill>
                <a:latin typeface="+mj-lt"/>
                <a:cs typeface="Open Sans Light"/>
              </a:rPr>
              <a:t>www.cubastion.com</a:t>
            </a:r>
            <a:endParaRPr lang="en-US" sz="1199" dirty="0">
              <a:solidFill>
                <a:srgbClr val="9EAEB4"/>
              </a:solidFill>
              <a:latin typeface="+mj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1368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810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437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2975566" y="-1307"/>
            <a:ext cx="9216436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2018-10-05_FORCE OpCo_No3_v03.pptx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6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212" rtl="0" eaLnBrk="1" fontAlgn="auto" latinLnBrk="0" hangingPunct="1">
              <a:lnSpc>
                <a:spcPts val="5992"/>
              </a:lnSpc>
              <a:spcBef>
                <a:spcPts val="0"/>
              </a:spcBef>
              <a:spcAft>
                <a:spcPts val="0"/>
              </a:spcAft>
              <a:defRPr lang="en-US" sz="5392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9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669">
              <a:defRPr/>
            </a:pPr>
            <a:r>
              <a:rPr lang="en-US" sz="1198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8" smtClean="0">
                <a:solidFill>
                  <a:srgbClr val="FFFFFF"/>
                </a:solidFill>
              </a:rPr>
              <a:pPr algn="r" defTabSz="913669">
                <a:defRPr/>
              </a:pPr>
              <a:t>‹#›</a:t>
            </a:fld>
            <a:endParaRPr lang="en-US" sz="1198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6921984" y="6506901"/>
            <a:ext cx="3811559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8" smtClean="0">
                <a:solidFill>
                  <a:srgbClr val="FFFFFF"/>
                </a:solidFill>
              </a:rPr>
              <a:t>2018-11-27 FORCE_Test plan_OBIEE_Authorization_v04.pptx</a:t>
            </a:r>
            <a:endParaRPr lang="en-US" sz="1198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25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94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for Agenda in CorpoS (Body) 35 pt. </a:t>
            </a:r>
            <a:br>
              <a:rPr lang="en-GB" noProof="0" dirty="0"/>
            </a:br>
            <a:r>
              <a:rPr lang="en-GB" noProof="0" dirty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Agenda point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79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2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/>
              <a:t>Title in </a:t>
            </a:r>
            <a:r>
              <a:rPr lang="en-US" dirty="0" err="1"/>
              <a:t>CorpoS</a:t>
            </a:r>
            <a:r>
              <a:rPr lang="en-US" dirty="0"/>
              <a:t> 35 </a:t>
            </a:r>
            <a:r>
              <a:rPr lang="en-US" dirty="0" err="1"/>
              <a:t>pt</a:t>
            </a:r>
            <a:r>
              <a:rPr lang="en-US" dirty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Date in 16 </a:t>
            </a:r>
            <a:r>
              <a:rPr lang="en-US" dirty="0" err="1"/>
              <a:t>pt</a:t>
            </a:r>
            <a:r>
              <a:rPr lang="en-US" dirty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 in </a:t>
            </a:r>
            <a:r>
              <a:rPr lang="en-US" dirty="0" err="1"/>
              <a:t>CorposS</a:t>
            </a:r>
            <a:r>
              <a:rPr lang="en-US" dirty="0"/>
              <a:t> 24 </a:t>
            </a:r>
            <a:r>
              <a:rPr lang="en-US" dirty="0" err="1"/>
              <a:t>pt</a:t>
            </a:r>
            <a:r>
              <a:rPr lang="en-US" dirty="0"/>
              <a:t>, white, non-bold</a:t>
            </a:r>
          </a:p>
        </p:txBody>
      </p:sp>
    </p:spTree>
    <p:extLst>
      <p:ext uri="{BB962C8B-B14F-4D97-AF65-F5344CB8AC3E}">
        <p14:creationId xmlns:p14="http://schemas.microsoft.com/office/powerpoint/2010/main" val="9888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2018 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36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2018 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75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10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6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94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423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71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47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6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66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59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1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1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01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9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-675056" y="0"/>
            <a:ext cx="914767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1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3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5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1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01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858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5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97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24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5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1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889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165916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37709" y="-1307"/>
            <a:ext cx="9154293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73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02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68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1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3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901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solidFill>
                <a:prstClr val="black"/>
              </a:solidFill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4" dirty="0">
                <a:solidFill>
                  <a:srgbClr val="00647F"/>
                </a:solidFill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236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56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5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11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82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0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3321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8464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1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396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9910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0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5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08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/4 brush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 Presentation title</a:t>
            </a:r>
            <a:br>
              <a:rPr lang="en-US" dirty="0" smtClean="0"/>
            </a:br>
            <a:r>
              <a:rPr lang="en-US" dirty="0" smtClean="0"/>
              <a:t>in two or more lines of text, dd. </a:t>
            </a:r>
            <a:r>
              <a:rPr lang="en-US" dirty="0" err="1" smtClean="0"/>
              <a:t>mmmm</a:t>
            </a:r>
            <a:r>
              <a:rPr lang="en-US" dirty="0" smtClean="0"/>
              <a:t>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2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1" y="1504603"/>
            <a:ext cx="10930387" cy="487567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30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6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37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260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 for Agenda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 </a:t>
            </a:r>
            <a:br>
              <a:rPr lang="en-US" noProof="0" dirty="0" smtClean="0"/>
            </a:br>
            <a:r>
              <a:rPr lang="en-US" noProof="0" dirty="0" smtClean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Insert Agenda point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9271097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0" name="think-cell スライド" r:id="rId4" imgW="395" imgH="394" progId="TCLayout.ActiveDocument.1">
                  <p:embed/>
                </p:oleObj>
              </mc:Choice>
              <mc:Fallback>
                <p:oleObj name="think-cell スライド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17" y="576000"/>
            <a:ext cx="10620553" cy="385200"/>
          </a:xfrm>
        </p:spPr>
        <p:txBody>
          <a:bodyPr/>
          <a:lstStyle>
            <a:lvl1pPr>
              <a:defRPr>
                <a:solidFill>
                  <a:srgbClr val="1226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79817" y="2019600"/>
            <a:ext cx="10620553" cy="4269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79817" y="968400"/>
            <a:ext cx="10620553" cy="385200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1799" b="0" i="1" dirty="0">
                <a:solidFill>
                  <a:schemeClr val="tx2"/>
                </a:solidFill>
                <a:latin typeface="Georgia" pitchFamily="18" charset="0"/>
                <a:ea typeface="ＭＳ Ｐゴシック" pitchFamily="80" charset="-128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78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/ Logo"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7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4" name="think-cell スライド" r:id="rId5" imgW="360" imgH="360" progId="TCLayout.ActiveDocument.1">
                  <p:embed/>
                </p:oleObj>
              </mc:Choice>
              <mc:Fallback>
                <p:oleObj name="think-cell スライド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Ins="0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 smtClean="0"/>
              <a:t>Referent's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</a:t>
            </a:r>
            <a:br>
              <a:rPr lang="en-US" dirty="0" smtClean="0"/>
            </a:br>
            <a:r>
              <a:rPr lang="en-US" dirty="0" smtClean="0"/>
              <a:t>Presentation title in two or three </a:t>
            </a:r>
            <a:br>
              <a:rPr lang="en-US" dirty="0" smtClean="0"/>
            </a:br>
            <a:r>
              <a:rPr lang="en-US" dirty="0" smtClean="0"/>
              <a:t>lines of text</a:t>
            </a:r>
            <a:endParaRPr lang="en-US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1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 smtClean="0">
                  <a:latin typeface="CorpoSDem" pitchFamily="2" charset="0"/>
                  <a:cs typeface="Daimler CS"/>
                </a:rPr>
                <a:t>Daimler Trucks Asia</a:t>
              </a:r>
              <a:endParaRPr lang="en-US" sz="3598" dirty="0">
                <a:latin typeface="CorpoSDem" pitchFamily="2" charset="0"/>
                <a:cs typeface="Daimler 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593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/4 brushed with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123" y="612195"/>
            <a:ext cx="786882" cy="787110"/>
          </a:xfrm>
          <a:prstGeom prst="rect">
            <a:avLst/>
          </a:prstGeom>
        </p:spPr>
      </p:pic>
      <p:pic>
        <p:nvPicPr>
          <p:cNvPr id="5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03" y="3490785"/>
            <a:ext cx="3790626" cy="2443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6071" y="3500672"/>
            <a:ext cx="2692224" cy="2419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842" y="3672662"/>
            <a:ext cx="2936748" cy="2321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913" y="3474471"/>
            <a:ext cx="3571999" cy="2834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325" y="3766280"/>
            <a:ext cx="2313152" cy="25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84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7052" y="1752600"/>
            <a:ext cx="11137900" cy="4700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299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1" y="1504603"/>
            <a:ext cx="10930387" cy="48756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220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2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5916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 for Agenda in </a:t>
            </a:r>
            <a:r>
              <a:rPr lang="en-US" noProof="0" dirty="0" err="1"/>
              <a:t>CorpoS</a:t>
            </a:r>
            <a:r>
              <a:rPr lang="en-US" noProof="0" dirty="0"/>
              <a:t> (Body) 35 pt. </a:t>
            </a:r>
            <a:br>
              <a:rPr lang="en-US" noProof="0" dirty="0"/>
            </a:br>
            <a:r>
              <a:rPr lang="en-US" noProof="0" dirty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Insert Agenda point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Sevens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0656177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8220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5635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010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55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282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7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181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7052" y="1752600"/>
            <a:ext cx="11137900" cy="4700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27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7" name="think-cell スライド" r:id="rId6" imgW="270" imgH="270" progId="TCLayout.ActiveDocument.1">
                  <p:embed/>
                </p:oleObj>
              </mc:Choice>
              <mc:Fallback>
                <p:oleObj name="think-cell スライド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rgbClr val="FF0000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Aft>
                <a:spcPts val="999"/>
              </a:spcAft>
            </a:pPr>
            <a:endParaRPr kumimoji="1" lang="en-US" sz="3298" b="0" i="0" baseline="0" dirty="0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4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780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763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144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16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2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704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4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086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36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9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-675056" y="0"/>
            <a:ext cx="914767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4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850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358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8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128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08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5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20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00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165916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37709" y="-1307"/>
            <a:ext cx="9154293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54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89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82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110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9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solidFill>
                <a:prstClr val="black"/>
              </a:solidFill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4" dirty="0">
                <a:solidFill>
                  <a:srgbClr val="00647F"/>
                </a:solidFill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43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4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64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6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673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9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1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3321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29500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2975566" y="-1307"/>
            <a:ext cx="9216436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2018-10-05_FORCE OpCo_No3_v03.pptx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14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9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172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7758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63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383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7" name="think-cell スライド" r:id="rId5" imgW="216" imgH="216" progId="TCLayout.ActiveDocument.1">
                  <p:embed/>
                </p:oleObj>
              </mc:Choice>
              <mc:Fallback>
                <p:oleObj name="think-cell スライド" r:id="rId5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3997"/>
              </a:lnSpc>
              <a:spcBef>
                <a:spcPct val="0"/>
              </a:spcBef>
              <a:spcAft>
                <a:spcPct val="0"/>
              </a:spcAft>
            </a:pPr>
            <a:endParaRPr lang="en-US" sz="3497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89C1AC9-999C-4EF3-A294-CB96AB877B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4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184C547-0B56-43DB-8152-B7A7B3C74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81D9C18E-1419-6142-8CF1-7FB0626E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1CAF540B-75A6-B345-988C-9C819B359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95F5FB2-DD2C-DB42-A8DC-73E7FFDAC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990004D-A96B-3542-95A0-B06634DFC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FCAB0DB1-60C9-6840-BCFF-ED4942245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C00B9532-D17A-5145-9C52-3E2258096C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6BDCF312-D0FD-8543-8F81-29F9D66662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5A0E443C-374E-F54C-9450-73B67E1C34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2549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3734D28D-F6F8-8B43-9D49-E77D1A8BE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FD876718-F3BF-E847-963F-04E3262AD6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4A6423B8-E9B9-5146-B093-233C74F295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833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06E99968-C1F4-0A46-A1A2-DA10EF4250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971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BF88859C-2AFB-FD4D-9C8A-02D539092E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349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65EF68B6-511A-9142-88B2-B943D0424B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5A5C13DF-5A51-5C42-B7D6-6CE1F8E84E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4076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C03216E3-CFE0-8845-83B7-4756416D33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7393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37385355-0F16-4A6F-8AA4-006070F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7E7E39A7-455C-459C-9357-E1352819C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EE34FE16-AE92-4394-935C-5098053C4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200D1705-45C0-483D-8433-55500F86A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8F82960F-9C9C-4C2E-BB2E-0D1808625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212" rtl="0" eaLnBrk="1" fontAlgn="auto" latinLnBrk="0" hangingPunct="1">
              <a:lnSpc>
                <a:spcPts val="5992"/>
              </a:lnSpc>
              <a:spcBef>
                <a:spcPts val="0"/>
              </a:spcBef>
              <a:spcAft>
                <a:spcPts val="0"/>
              </a:spcAft>
              <a:defRPr lang="en-US" sz="5392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9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669">
              <a:defRPr/>
            </a:pPr>
            <a:r>
              <a:rPr lang="en-US" sz="1198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8" smtClean="0">
                <a:solidFill>
                  <a:srgbClr val="FFFFFF"/>
                </a:solidFill>
              </a:rPr>
              <a:pPr algn="r" defTabSz="913669">
                <a:defRPr/>
              </a:pPr>
              <a:t>‹#›</a:t>
            </a:fld>
            <a:endParaRPr lang="en-US" sz="1198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6921984" y="6506901"/>
            <a:ext cx="3811559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8" smtClean="0">
                <a:solidFill>
                  <a:srgbClr val="FFFFFF"/>
                </a:solidFill>
              </a:rPr>
              <a:t>2018-11-27 FORCE_Test plan_OBIEE_Authorization_v04.pptx</a:t>
            </a:r>
            <a:endParaRPr lang="en-US" sz="1198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2B43379C-32ED-44BD-9938-CF08DB584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592155B2-C6DB-4EDB-A8D0-F43ADB2F0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D73A9968-537F-45B9-B5BF-E81B32A52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95284" y="1511302"/>
            <a:ext cx="4317751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4965036" y="1511301"/>
            <a:ext cx="6836439" cy="4095852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47B6185-D703-44FE-BBA4-5B63EA95D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95284" y="1511302"/>
            <a:ext cx="6116814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764100" y="1511298"/>
            <a:ext cx="5037376" cy="245823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64100" y="3967967"/>
            <a:ext cx="2518688" cy="163762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282788" y="3967967"/>
            <a:ext cx="2518688" cy="163762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024B88C-D544-4EB4-BD5C-39B91F08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395287" y="5192789"/>
            <a:ext cx="5577095" cy="12334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6224381" y="5192789"/>
            <a:ext cx="5577095" cy="12334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9"/>
          </p:nvPr>
        </p:nvSpPr>
        <p:spPr>
          <a:xfrm>
            <a:off x="395287" y="1511300"/>
            <a:ext cx="5703030" cy="3599628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6096000" y="1511299"/>
            <a:ext cx="5704231" cy="1799583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6096000" y="3311345"/>
            <a:ext cx="5703030" cy="1799583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9E90DA1-9B10-4E78-8EEB-D12C57AD1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395286" y="1511302"/>
            <a:ext cx="5577095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6224381" y="1511302"/>
            <a:ext cx="5577095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45C5971-1FD6-4816-9991-7DABFFC5A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511300"/>
            <a:ext cx="5577095" cy="575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de-DE" smtClean="0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24380" y="1511300"/>
            <a:ext cx="5577095" cy="575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de-DE" dirty="0" smtClean="0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95287" y="2287157"/>
            <a:ext cx="5577095" cy="41390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224381" y="2287156"/>
            <a:ext cx="5577095" cy="41390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cxnSp>
        <p:nvCxnSpPr>
          <p:cNvPr id="17" name="Gerade Verbindung 42"/>
          <p:cNvCxnSpPr/>
          <p:nvPr userDrawn="1"/>
        </p:nvCxnSpPr>
        <p:spPr bwMode="auto">
          <a:xfrm>
            <a:off x="395288" y="2187162"/>
            <a:ext cx="5577095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42"/>
          <p:cNvCxnSpPr/>
          <p:nvPr userDrawn="1"/>
        </p:nvCxnSpPr>
        <p:spPr bwMode="auto">
          <a:xfrm>
            <a:off x="6224381" y="2187162"/>
            <a:ext cx="5577095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381E3E8B-2CCC-4FDE-B994-40B326BB7B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CFB8A-8F0E-4320-AB1B-9DEA7988F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5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395287" y="1511650"/>
            <a:ext cx="11406059" cy="5002842"/>
          </a:xfrm>
          <a:prstGeom prst="rect">
            <a:avLst/>
          </a:prstGeom>
          <a:solidFill>
            <a:srgbClr val="C8C8C8"/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de-DE"/>
            </a:lvl1pPr>
          </a:lstStyle>
          <a:p>
            <a:pPr lvl="0"/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21A13A-125E-4009-9A73-4621155F8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20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03694"/>
          </a:xfrm>
          <a:prstGeom prst="rect">
            <a:avLst/>
          </a:prstGeom>
          <a:solidFill>
            <a:srgbClr val="C8C8C8"/>
          </a:solidFill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de-DE"/>
            </a:lvl1pPr>
          </a:lstStyle>
          <a:p>
            <a:pPr lvl="0"/>
            <a:r>
              <a:rPr lang="en-US" smtClean="0"/>
              <a:t>Click icon to add picture</a:t>
            </a:r>
            <a:endParaRPr lang="de-DE" dirty="0"/>
          </a:p>
        </p:txBody>
      </p:sp>
      <p:cxnSp>
        <p:nvCxnSpPr>
          <p:cNvPr id="8" name="Footerline"/>
          <p:cNvCxnSpPr/>
          <p:nvPr userDrawn="1"/>
        </p:nvCxnSpPr>
        <p:spPr bwMode="auto">
          <a:xfrm>
            <a:off x="395290" y="6503366"/>
            <a:ext cx="11406188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423F55-8A8A-434F-A451-D37230C42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2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 bwMode="gray">
          <a:xfrm>
            <a:off x="6095226" y="0"/>
            <a:ext cx="6095225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6095225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C98441F-BA4D-2E42-8A55-64F7B031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F06E03E-4DB0-4133-9B48-221671BD6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97282C2-7526-4CFD-85AC-0EF4DE8680B8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1435936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3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3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 bwMode="gray">
          <a:xfrm>
            <a:off x="8124570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CE61029-202A-9B41-A1A0-CD22B8E6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CDD7F27-7F83-4E97-8F12-10701501F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5E6B363-7B9E-4D1F-855F-9945C90F2B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062285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3885D0-C7E5-40A3-B6D3-73DD0C59BCC2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19904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4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0" y="3250048"/>
            <a:ext cx="6095225" cy="3250047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 bwMode="gray">
          <a:xfrm>
            <a:off x="6093214" y="3250048"/>
            <a:ext cx="6095225" cy="3250047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6093214" y="1"/>
            <a:ext cx="6095225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 bwMode="gray">
          <a:xfrm>
            <a:off x="0" y="1"/>
            <a:ext cx="6095225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0F2E514-CB26-D646-A212-598F0AF9C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748B407-5D24-43E1-85A7-76C6BADA9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B0BEAAF-A138-4E0B-A621-EAE0A9AF91E0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211719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6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4065882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9"/>
          </p:nvPr>
        </p:nvSpPr>
        <p:spPr bwMode="gray">
          <a:xfrm>
            <a:off x="8131765" y="1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32DA75-0617-B844-BCA4-EB3B9B661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62DFA4-3466-4425-BCF6-4E0C92D6C9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0" y="3250048"/>
            <a:ext cx="4065882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0E9022C-CB11-4B87-AE23-9E43294015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131765" y="3250048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0C9B6524-934B-4AEF-9EB5-06B8C2A12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9CC6E02-D555-43FC-A6EB-8ECCD5814E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4065883" y="1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AD04322-37D9-4D87-93CC-BB27FCFA71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 bwMode="gray">
          <a:xfrm>
            <a:off x="4065883" y="3250048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C11C4EB-D79B-4347-9F53-5F32F2890D33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2722049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5983"/>
            <a:ext cx="10951178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1189" y="1504602"/>
            <a:ext cx="10949315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152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1" name="think-cell スライド" r:id="rId5" imgW="216" imgH="216" progId="TCLayout.ActiveDocument.1">
                  <p:embed/>
                </p:oleObj>
              </mc:Choice>
              <mc:Fallback>
                <p:oleObj name="think-cell スライド" r:id="rId5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kumimoji="1" lang="en-GB" altLang="ja-JP" sz="3497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70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180">
              <a:lnSpc>
                <a:spcPct val="108000"/>
              </a:lnSpc>
              <a:spcAft>
                <a:spcPts val="1006"/>
              </a:spcAft>
            </a:pPr>
            <a:fld id="{52531704-8F80-415D-BD2B-6B9991AE822F}" type="slidenum">
              <a:rPr lang="en-US" smtClean="0">
                <a:solidFill>
                  <a:prstClr val="black"/>
                </a:solidFill>
              </a:rPr>
              <a:pPr defTabSz="914180">
                <a:lnSpc>
                  <a:spcPct val="108000"/>
                </a:lnSpc>
                <a:spcAft>
                  <a:spcPts val="1006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1C9B917-9822-40E3-B190-583B28BC0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180">
              <a:lnSpc>
                <a:spcPct val="108000"/>
              </a:lnSpc>
              <a:spcAft>
                <a:spcPts val="1006"/>
              </a:spcAft>
            </a:pPr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D9A6CA7B-BE10-4ED1-A788-81A3625E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1" y="1511303"/>
            <a:ext cx="11406188" cy="4914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1591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5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8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593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</a:t>
            </a:r>
            <a:br>
              <a:rPr lang="en-GB" dirty="0"/>
            </a:br>
            <a:r>
              <a:rPr lang="en-GB" dirty="0"/>
              <a:t>Presentation title in two or three </a:t>
            </a:r>
            <a:br>
              <a:rPr lang="en-GB" dirty="0"/>
            </a:br>
            <a:r>
              <a:rPr lang="en-GB" dirty="0"/>
              <a:t>lines of text, Month </a:t>
            </a:r>
            <a:r>
              <a:rPr lang="en-GB" dirty="0" err="1"/>
              <a:t>dd</a:t>
            </a:r>
            <a:r>
              <a:rPr lang="en-GB" dirty="0"/>
              <a:t>,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18" name="Trucks"/>
          <p:cNvGrpSpPr/>
          <p:nvPr userDrawn="1"/>
        </p:nvGrpSpPr>
        <p:grpSpPr>
          <a:xfrm>
            <a:off x="554270" y="4761303"/>
            <a:ext cx="11339154" cy="2096697"/>
            <a:chOff x="554559" y="4762406"/>
            <a:chExt cx="11345060" cy="2097182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554559" y="5652985"/>
              <a:ext cx="11345060" cy="1206603"/>
            </a:xfrm>
            <a:prstGeom prst="rect">
              <a:avLst/>
            </a:prstGeom>
          </p:spPr>
        </p:pic>
        <p:sp>
          <p:nvSpPr>
            <p:cNvPr id="20" name="Wortmarke Trucks"/>
            <p:cNvSpPr txBox="1">
              <a:spLocks/>
            </p:cNvSpPr>
            <p:nvPr userDrawn="1"/>
          </p:nvSpPr>
          <p:spPr>
            <a:xfrm>
              <a:off x="630445" y="4762406"/>
              <a:ext cx="10936080" cy="5395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marL="0" indent="0" algn="l" defTabSz="1088959" rtl="0" eaLnBrk="1" latinLnBrk="0" hangingPunct="1">
                <a:lnSpc>
                  <a:spcPts val="4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500" kern="1200" baseline="0">
                  <a:solidFill>
                    <a:schemeClr val="bg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GB" sz="3498" dirty="0">
                  <a:solidFill>
                    <a:schemeClr val="tx1"/>
                  </a:solidFill>
                  <a:latin typeface="+mn-lt"/>
                </a:rPr>
                <a:t>Daimler Trucks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944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07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08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3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26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5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7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87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0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56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4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49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7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7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55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2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38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 Presentation title</a:t>
            </a:r>
            <a:br>
              <a:rPr lang="en-GB" dirty="0"/>
            </a:br>
            <a:r>
              <a:rPr lang="en-GB" dirty="0"/>
              <a:t>in two or more lines of text, Month </a:t>
            </a:r>
            <a:r>
              <a:rPr lang="en-GB" dirty="0" err="1"/>
              <a:t>dd</a:t>
            </a:r>
            <a:r>
              <a:rPr lang="en-GB" dirty="0"/>
              <a:t>,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3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4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-675056" y="0"/>
            <a:ext cx="914767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5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1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4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7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80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1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3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6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64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7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</a:t>
            </a:r>
            <a:br>
              <a:rPr lang="en-GB" dirty="0"/>
            </a:br>
            <a:r>
              <a:rPr lang="en-GB" dirty="0"/>
              <a:t>Presentation title in two or three </a:t>
            </a:r>
            <a:br>
              <a:rPr lang="en-GB" dirty="0"/>
            </a:br>
            <a:r>
              <a:rPr lang="en-GB" dirty="0"/>
              <a:t>lines of text, Month </a:t>
            </a:r>
            <a:r>
              <a:rPr lang="en-GB" dirty="0" err="1"/>
              <a:t>dd</a:t>
            </a:r>
            <a:r>
              <a:rPr lang="en-GB" dirty="0"/>
              <a:t>,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9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8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79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5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5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8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165916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37709" y="-1307"/>
            <a:ext cx="9154293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68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5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86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for presentation</a:t>
            </a:r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09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9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solidFill>
                <a:prstClr val="black"/>
              </a:solidFill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4" dirty="0">
                <a:solidFill>
                  <a:srgbClr val="00647F"/>
                </a:solidFill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77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54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04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4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latin typeface="+mn-lt"/>
                <a:cs typeface="Daimler CS"/>
              </a:rPr>
              <a:t>Daimler AG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Image-chart, Headline </a:t>
            </a:r>
            <a:r>
              <a:rPr lang="en-GB" noProof="0" dirty="0"/>
              <a:t>CorpoS </a:t>
            </a:r>
            <a:r>
              <a:rPr lang="en-GB" dirty="0"/>
              <a:t>(Body) 35 pt. </a:t>
            </a:r>
            <a:br>
              <a:rPr lang="en-GB" dirty="0"/>
            </a:br>
            <a:r>
              <a:rPr lang="en-GB" dirty="0"/>
              <a:t>in two lines of text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17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3321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57960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1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2199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638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5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665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63" name="think-cell スライド" r:id="rId6" imgW="270" imgH="270" progId="TCLayout.ActiveDocument.1">
                  <p:embed/>
                </p:oleObj>
              </mc:Choice>
              <mc:Fallback>
                <p:oleObj name="think-cell スライド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Aft>
                <a:spcPts val="999"/>
              </a:spcAft>
            </a:pPr>
            <a:endParaRPr kumimoji="1" lang="en-US" altLang="ja-JP" sz="3297" b="0" i="0" baseline="0" dirty="0" err="1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7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4"/>
            </p:custDataLst>
          </p:nvPr>
        </p:nvSpPr>
        <p:spPr>
          <a:xfrm>
            <a:off x="8150846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8" smtClean="0">
                <a:solidFill>
                  <a:prstClr val="black"/>
                </a:solidFill>
              </a:rPr>
              <a:t>2018-10-05_FORCE OpCo_No3_v03.pptx</a:t>
            </a:r>
            <a:endParaRPr lang="en-US" sz="1198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5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684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/4 brushed with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123" y="612195"/>
            <a:ext cx="786882" cy="787110"/>
          </a:xfrm>
          <a:prstGeom prst="rect">
            <a:avLst/>
          </a:prstGeom>
        </p:spPr>
      </p:pic>
      <p:pic>
        <p:nvPicPr>
          <p:cNvPr id="5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03" y="3490785"/>
            <a:ext cx="3790626" cy="2443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6071" y="3500672"/>
            <a:ext cx="2692224" cy="2419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842" y="3672662"/>
            <a:ext cx="2936748" cy="2321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913" y="3474471"/>
            <a:ext cx="3571999" cy="2834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325" y="3766280"/>
            <a:ext cx="2313152" cy="25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18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9671" y="1504603"/>
            <a:ext cx="10930387" cy="48756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0283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1151733"/>
          </a:xfrm>
        </p:spPr>
        <p:txBody>
          <a:bodyPr/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796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851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for Agenda in CorpoS (Body) 35 pt. </a:t>
            </a:r>
            <a:br>
              <a:rPr lang="en-GB" noProof="0" dirty="0"/>
            </a:br>
            <a:r>
              <a:rPr lang="en-GB" noProof="0" dirty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Agenda point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97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 for Agenda in </a:t>
            </a:r>
            <a:r>
              <a:rPr lang="en-US" noProof="0" dirty="0" err="1"/>
              <a:t>CorpoS</a:t>
            </a:r>
            <a:r>
              <a:rPr lang="en-US" noProof="0" dirty="0"/>
              <a:t> (Body) 35 pt. </a:t>
            </a:r>
            <a:br>
              <a:rPr lang="en-US" noProof="0" dirty="0"/>
            </a:br>
            <a:r>
              <a:rPr lang="en-US" noProof="0" dirty="0"/>
              <a:t>one or two lines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lnSpc>
                <a:spcPct val="100000"/>
              </a:lnSpc>
              <a:spcBef>
                <a:spcPts val="3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Insert Agenda point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Sevens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1222017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506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146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7" y="1587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5" name="think-cell スライド" r:id="rId5" imgW="473" imgH="473" progId="TCLayout.ActiveDocument.1">
                  <p:embed/>
                </p:oleObj>
              </mc:Choice>
              <mc:Fallback>
                <p:oleObj name="think-cell スライド" r:id="rId5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Referent’s name: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</a:t>
            </a:r>
            <a:r>
              <a:rPr lang="en-US" dirty="0" smtClean="0"/>
              <a:t>(Body) 35 pt.</a:t>
            </a:r>
            <a:br>
              <a:rPr lang="en-US" dirty="0" smtClean="0"/>
            </a:br>
            <a:r>
              <a:rPr lang="en-US" dirty="0" smtClean="0"/>
              <a:t>Presentation title in two or three </a:t>
            </a:r>
            <a:br>
              <a:rPr lang="en-US" dirty="0" smtClean="0"/>
            </a:br>
            <a:r>
              <a:rPr lang="en-US" dirty="0" smtClean="0"/>
              <a:t>lines of text, Month </a:t>
            </a:r>
            <a:r>
              <a:rPr lang="en-US" dirty="0" err="1" smtClean="0"/>
              <a:t>dd</a:t>
            </a:r>
            <a:r>
              <a:rPr lang="en-US" dirty="0" smtClean="0"/>
              <a:t>, </a:t>
            </a:r>
            <a:r>
              <a:rPr lang="en-US" dirty="0" err="1" smtClean="0"/>
              <a:t>yyyy</a:t>
            </a:r>
            <a:endParaRPr lang="en-US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 smtClean="0">
                  <a:latin typeface="CorpoSDem" pitchFamily="2" charset="0"/>
                  <a:cs typeface="Daimler CS"/>
                </a:rPr>
                <a:t>Daimler Trucks Asia</a:t>
              </a:r>
              <a:endParaRPr lang="en-US" sz="3598" dirty="0">
                <a:latin typeface="CorpoSDem" pitchFamily="2" charset="0"/>
                <a:cs typeface="Daimler 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34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16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3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0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3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25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 (Conclusion, summary or short highlight)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52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28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793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505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 smtClean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  <a:endParaRPr lang="en-US" sz="3598" dirty="0">
                <a:solidFill>
                  <a:prstClr val="black"/>
                </a:solidFill>
                <a:latin typeface="CorpoSDem" pitchFamily="2" charset="0"/>
                <a:cs typeface="Daimler 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43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8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7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67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09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835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41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632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339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7052" y="1752600"/>
            <a:ext cx="11137900" cy="4700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977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7052" y="1752600"/>
            <a:ext cx="11137900" cy="4700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2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94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8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2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39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770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595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14" name="think-cell スライド" r:id="rId6" imgW="270" imgH="270" progId="TCLayout.ActiveDocument.1">
                  <p:embed/>
                </p:oleObj>
              </mc:Choice>
              <mc:Fallback>
                <p:oleObj name="think-cell スライド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rgbClr val="FF0000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Aft>
                <a:spcPts val="999"/>
              </a:spcAft>
            </a:pPr>
            <a:endParaRPr kumimoji="1" lang="en-US" sz="3298" b="0" i="0" baseline="0" dirty="0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4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05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3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021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274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63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1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39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3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778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42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2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-675056" y="0"/>
            <a:ext cx="914767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/ Inhalt in weißem Satzsp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68300"/>
            <a:ext cx="11406187" cy="1008360"/>
          </a:xfrm>
        </p:spPr>
        <p:txBody>
          <a:bodyPr/>
          <a:lstStyle/>
          <a:p>
            <a:r>
              <a:rPr lang="en-US" noProof="0" dirty="0"/>
              <a:t>Headline on two lines in </a:t>
            </a:r>
            <a:r>
              <a:rPr lang="en-US" noProof="0" dirty="0" err="1"/>
              <a:t>CorpoA</a:t>
            </a:r>
            <a:r>
              <a:rPr lang="en-US" noProof="0" dirty="0"/>
              <a:t> (Headings) 30 pt. </a:t>
            </a:r>
            <a:br>
              <a:rPr lang="en-US" noProof="0" dirty="0"/>
            </a:b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.</a:t>
            </a:r>
            <a:endParaRPr lang="de-DE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51202"/>
            <a:ext cx="5508000" cy="220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9pPr>
          </a:lstStyle>
          <a:p>
            <a:pPr lvl="0"/>
            <a:r>
              <a:rPr lang="en-US" noProof="0" dirty="0"/>
              <a:t>Optional chapter heading</a:t>
            </a:r>
          </a:p>
        </p:txBody>
      </p:sp>
      <p:sp>
        <p:nvSpPr>
          <p:cNvPr id="15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5288" y="1511301"/>
            <a:ext cx="11406187" cy="4914900"/>
          </a:xfrm>
          <a:solidFill>
            <a:srgbClr val="FFFFFF"/>
          </a:solidFill>
        </p:spPr>
        <p:txBody>
          <a:bodyPr lIns="72000" tIns="72000" rIns="72000" bIns="720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>
                <a:solidFill>
                  <a:srgbClr val="000000"/>
                </a:solidFill>
              </a:defRPr>
            </a:lvl6pPr>
            <a:lvl7pPr>
              <a:defRPr>
                <a:solidFill>
                  <a:srgbClr val="000000"/>
                </a:solidFill>
              </a:defRPr>
            </a:lvl7pPr>
            <a:lvl8pPr>
              <a:defRPr>
                <a:solidFill>
                  <a:srgbClr val="000000"/>
                </a:solidFill>
              </a:defRPr>
            </a:lvl8pPr>
            <a:lvl9pPr>
              <a:defRPr>
                <a:solidFill>
                  <a:srgbClr val="000000"/>
                </a:solidFill>
              </a:defRPr>
            </a:lvl9pPr>
          </a:lstStyle>
          <a:p>
            <a:pPr lvl="0"/>
            <a:r>
              <a:rPr lang="en-US" dirty="0"/>
              <a:t>Insert content or text in </a:t>
            </a:r>
            <a:r>
              <a:rPr lang="en-US" noProof="0" dirty="0" err="1"/>
              <a:t>CorpoS</a:t>
            </a:r>
            <a:r>
              <a:rPr lang="en-US" noProof="0" dirty="0"/>
              <a:t> (Body), 20 pt. </a:t>
            </a:r>
            <a:r>
              <a:rPr lang="en-US" dirty="0"/>
              <a:t>// for bullets: Home // Paragraph// Increase List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973200" y="0"/>
            <a:ext cx="936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                                             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984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                                             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28800" y="0"/>
            <a:ext cx="1872000" cy="306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                                             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6400" y="6552000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000"/>
            </a:lvl2pPr>
            <a:lvl3pPr marL="0" indent="0" algn="r">
              <a:spcBef>
                <a:spcPts val="0"/>
              </a:spcBef>
              <a:defRPr sz="1000"/>
            </a:lvl3pPr>
            <a:lvl4pPr marL="0" indent="0" algn="r">
              <a:spcBef>
                <a:spcPts val="0"/>
              </a:spcBef>
              <a:defRPr sz="1000"/>
            </a:lvl4pPr>
            <a:lvl5pPr marL="0" indent="0" algn="r">
              <a:spcBef>
                <a:spcPts val="0"/>
              </a:spcBef>
              <a:defRPr sz="1000"/>
            </a:lvl5pPr>
            <a:lvl6pPr marL="0" indent="0" algn="r">
              <a:spcBef>
                <a:spcPts val="0"/>
              </a:spcBef>
              <a:defRPr sz="1000"/>
            </a:lvl6pPr>
            <a:lvl7pPr marL="0" indent="0" algn="r">
              <a:spcBef>
                <a:spcPts val="0"/>
              </a:spcBef>
              <a:defRPr sz="1000"/>
            </a:lvl7pPr>
            <a:lvl8pPr marL="0" indent="0" algn="r">
              <a:spcBef>
                <a:spcPts val="0"/>
              </a:spcBef>
              <a:defRPr sz="1000"/>
            </a:lvl8pPr>
            <a:lvl9pPr marL="0" indent="0" algn="r">
              <a:spcBef>
                <a:spcPts val="0"/>
              </a:spcBef>
              <a:defRPr sz="1000"/>
            </a:lvl9pPr>
          </a:lstStyle>
          <a:p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84000" y="6552000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spcBef>
                <a:spcPts val="0"/>
              </a:spcBef>
              <a:buFont typeface="+mj-lt"/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000"/>
            </a:lvl2pPr>
            <a:lvl3pPr marL="0" indent="0" algn="l">
              <a:spcBef>
                <a:spcPts val="0"/>
              </a:spcBef>
              <a:defRPr sz="1000"/>
            </a:lvl3pPr>
            <a:lvl4pPr marL="0" indent="0" algn="l">
              <a:spcBef>
                <a:spcPts val="0"/>
              </a:spcBef>
              <a:defRPr sz="1000"/>
            </a:lvl4pPr>
            <a:lvl5pPr marL="0" indent="0" algn="l">
              <a:spcBef>
                <a:spcPts val="0"/>
              </a:spcBef>
              <a:defRPr sz="1000"/>
            </a:lvl5pPr>
            <a:lvl6pPr marL="0" indent="0" algn="l">
              <a:spcBef>
                <a:spcPts val="0"/>
              </a:spcBef>
              <a:defRPr sz="1000"/>
            </a:lvl6pPr>
            <a:lvl7pPr marL="0" indent="0" algn="l">
              <a:spcBef>
                <a:spcPts val="0"/>
              </a:spcBef>
              <a:defRPr sz="1000"/>
            </a:lvl7pPr>
            <a:lvl8pPr marL="0" indent="0" algn="l">
              <a:spcBef>
                <a:spcPts val="0"/>
              </a:spcBef>
              <a:defRPr sz="1000"/>
            </a:lvl8pPr>
            <a:lvl9pPr marL="0" indent="0" algn="l">
              <a:spcBef>
                <a:spcPts val="0"/>
              </a:spcBef>
              <a:defRPr sz="1000"/>
            </a:lvl9pPr>
          </a:lstStyle>
          <a:p>
            <a:fld id="{AD1D1349-391B-44DC-865F-5996B3E40F2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68621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7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56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821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4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9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188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98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4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7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4" y="2680126"/>
            <a:ext cx="9144000" cy="830612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4" y="3602791"/>
            <a:ext cx="9144000" cy="1655380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9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110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1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2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6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165916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37709" y="-1307"/>
            <a:ext cx="9154293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416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9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4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3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7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6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42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8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1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3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5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solidFill>
                <a:prstClr val="black"/>
              </a:solidFill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4" dirty="0">
                <a:solidFill>
                  <a:srgbClr val="00647F"/>
                </a:solidFill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051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3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65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06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7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3321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8928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6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979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1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sz="3297" b="0" i="0" baseline="0" dirty="0" err="1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3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7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6" y="-1306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1197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9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6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8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5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20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8193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50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899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74" name="think-cell スライド" r:id="rId5" imgW="216" imgH="216" progId="TCLayout.ActiveDocument.1">
                  <p:embed/>
                </p:oleObj>
              </mc:Choice>
              <mc:Fallback>
                <p:oleObj name="think-cell スライド" r:id="rId5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3997"/>
              </a:lnSpc>
              <a:spcBef>
                <a:spcPct val="0"/>
              </a:spcBef>
              <a:spcAft>
                <a:spcPct val="0"/>
              </a:spcAft>
            </a:pPr>
            <a:endParaRPr lang="en-US" sz="3497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89C1AC9-999C-4EF3-A294-CB96AB877B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184C547-0B56-43DB-8152-B7A7B3C74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81D9C18E-1419-6142-8CF1-7FB0626E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1CAF540B-75A6-B345-988C-9C819B359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95F5FB2-DD2C-DB42-A8DC-73E7FFDAC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990004D-A96B-3542-95A0-B06634DFC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FCAB0DB1-60C9-6840-BCFF-ED4942245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C00B9532-D17A-5145-9C52-3E2258096C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6BDCF312-D0FD-8543-8F81-29F9D66662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5A0E443C-374E-F54C-9450-73B67E1C34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2549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3734D28D-F6F8-8B43-9D49-E77D1A8BE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FD876718-F3BF-E847-963F-04E3262AD6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4A6423B8-E9B9-5146-B093-233C74F295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833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06E99968-C1F4-0A46-A1A2-DA10EF4250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971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BF88859C-2AFB-FD4D-9C8A-02D539092E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349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65EF68B6-511A-9142-88B2-B943D0424B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5A5C13DF-5A51-5C42-B7D6-6CE1F8E84E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4076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C03216E3-CFE0-8845-83B7-4756416D33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7393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37385355-0F16-4A6F-8AA4-006070F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7E7E39A7-455C-459C-9357-E1352819C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EE34FE16-AE92-4394-935C-5098053C4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200D1705-45C0-483D-8433-55500F86A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8F82960F-9C9C-4C2E-BB2E-0D1808625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2B43379C-32ED-44BD-9938-CF08DB584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</a:t>
            </a:r>
            <a:br>
              <a:rPr lang="en-GB" dirty="0"/>
            </a:br>
            <a:r>
              <a:rPr lang="en-GB" dirty="0"/>
              <a:t>Presentation title in two or three </a:t>
            </a:r>
            <a:br>
              <a:rPr lang="en-GB" dirty="0"/>
            </a:br>
            <a:r>
              <a:rPr lang="en-GB" dirty="0"/>
              <a:t>lines of text, Month </a:t>
            </a:r>
            <a:r>
              <a:rPr lang="en-GB" dirty="0" err="1"/>
              <a:t>dd</a:t>
            </a:r>
            <a:r>
              <a:rPr lang="en-GB" dirty="0"/>
              <a:t>,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0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592155B2-C6DB-4EDB-A8D0-F43ADB2F0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D73A9968-537F-45B9-B5BF-E81B32A52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95284" y="1511302"/>
            <a:ext cx="4317751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4965036" y="1511301"/>
            <a:ext cx="6836439" cy="4095852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47B6185-D703-44FE-BBA4-5B63EA95D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8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95284" y="1511302"/>
            <a:ext cx="6116814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764100" y="1511298"/>
            <a:ext cx="5037376" cy="245823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64100" y="3967967"/>
            <a:ext cx="2518688" cy="163762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282788" y="3967967"/>
            <a:ext cx="2518688" cy="163762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024B88C-D544-4EB4-BD5C-39B91F08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395287" y="5192789"/>
            <a:ext cx="5577095" cy="12334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6224381" y="5192789"/>
            <a:ext cx="5577095" cy="12334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9"/>
          </p:nvPr>
        </p:nvSpPr>
        <p:spPr>
          <a:xfrm>
            <a:off x="395287" y="1511300"/>
            <a:ext cx="5703030" cy="3599628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6096000" y="1511299"/>
            <a:ext cx="5704231" cy="1799583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6096000" y="3311345"/>
            <a:ext cx="5703030" cy="1799583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9E90DA1-9B10-4E78-8EEB-D12C57AD1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395286" y="1511302"/>
            <a:ext cx="5577095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6224381" y="1511302"/>
            <a:ext cx="5577095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45C5971-1FD6-4816-9991-7DABFFC5A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511300"/>
            <a:ext cx="5577095" cy="575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de-DE" smtClean="0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24380" y="1511300"/>
            <a:ext cx="5577095" cy="575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de-DE" dirty="0" smtClean="0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95287" y="2287157"/>
            <a:ext cx="5577095" cy="41390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224381" y="2287156"/>
            <a:ext cx="5577095" cy="41390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cxnSp>
        <p:nvCxnSpPr>
          <p:cNvPr id="17" name="Gerade Verbindung 42"/>
          <p:cNvCxnSpPr/>
          <p:nvPr userDrawn="1"/>
        </p:nvCxnSpPr>
        <p:spPr bwMode="auto">
          <a:xfrm>
            <a:off x="395288" y="2187162"/>
            <a:ext cx="5577095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42"/>
          <p:cNvCxnSpPr/>
          <p:nvPr userDrawn="1"/>
        </p:nvCxnSpPr>
        <p:spPr bwMode="auto">
          <a:xfrm>
            <a:off x="6224381" y="2187162"/>
            <a:ext cx="5577095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381E3E8B-2CCC-4FDE-B994-40B326BB7B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CFB8A-8F0E-4320-AB1B-9DEA7988F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395287" y="1511650"/>
            <a:ext cx="11406059" cy="5002842"/>
          </a:xfrm>
          <a:prstGeom prst="rect">
            <a:avLst/>
          </a:prstGeom>
          <a:solidFill>
            <a:srgbClr val="C8C8C8"/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de-DE"/>
            </a:lvl1pPr>
          </a:lstStyle>
          <a:p>
            <a:pPr lvl="0"/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21A13A-125E-4009-9A73-4621155F8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03694"/>
          </a:xfrm>
          <a:prstGeom prst="rect">
            <a:avLst/>
          </a:prstGeom>
          <a:solidFill>
            <a:srgbClr val="C8C8C8"/>
          </a:solidFill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de-DE"/>
            </a:lvl1pPr>
          </a:lstStyle>
          <a:p>
            <a:pPr lvl="0"/>
            <a:r>
              <a:rPr lang="en-US" smtClean="0"/>
              <a:t>Click icon to add picture</a:t>
            </a:r>
            <a:endParaRPr lang="de-DE" dirty="0"/>
          </a:p>
        </p:txBody>
      </p:sp>
      <p:cxnSp>
        <p:nvCxnSpPr>
          <p:cNvPr id="8" name="Footerline"/>
          <p:cNvCxnSpPr/>
          <p:nvPr userDrawn="1"/>
        </p:nvCxnSpPr>
        <p:spPr bwMode="auto">
          <a:xfrm>
            <a:off x="395290" y="6503366"/>
            <a:ext cx="11406188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423F55-8A8A-434F-A451-D37230C42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 Presentation title</a:t>
            </a:r>
            <a:br>
              <a:rPr lang="en-GB" dirty="0"/>
            </a:br>
            <a:r>
              <a:rPr lang="en-GB" dirty="0"/>
              <a:t>in two or more lines of text, Month </a:t>
            </a:r>
            <a:r>
              <a:rPr lang="en-GB" dirty="0" err="1"/>
              <a:t>dd</a:t>
            </a:r>
            <a:r>
              <a:rPr lang="en-GB" dirty="0"/>
              <a:t>,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9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2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 bwMode="gray">
          <a:xfrm>
            <a:off x="6095226" y="0"/>
            <a:ext cx="6095225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6095225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C98441F-BA4D-2E42-8A55-64F7B031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F06E03E-4DB0-4133-9B48-221671BD6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97282C2-7526-4CFD-85AC-0EF4DE8680B8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4281217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3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3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 bwMode="gray">
          <a:xfrm>
            <a:off x="8124570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CE61029-202A-9B41-A1A0-CD22B8E6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CDD7F27-7F83-4E97-8F12-10701501F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5E6B363-7B9E-4D1F-855F-9945C90F2B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062285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3885D0-C7E5-40A3-B6D3-73DD0C59BCC2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1261882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4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0" y="3250048"/>
            <a:ext cx="6095225" cy="3250047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 bwMode="gray">
          <a:xfrm>
            <a:off x="6093214" y="3250048"/>
            <a:ext cx="6095225" cy="3250047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6093214" y="1"/>
            <a:ext cx="6095225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 bwMode="gray">
          <a:xfrm>
            <a:off x="0" y="1"/>
            <a:ext cx="6095225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0F2E514-CB26-D646-A212-598F0AF9C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748B407-5D24-43E1-85A7-76C6BADA9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B0BEAAF-A138-4E0B-A621-EAE0A9AF91E0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225828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6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4065882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9"/>
          </p:nvPr>
        </p:nvSpPr>
        <p:spPr bwMode="gray">
          <a:xfrm>
            <a:off x="8131765" y="1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32DA75-0617-B844-BCA4-EB3B9B661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62DFA4-3466-4425-BCF6-4E0C92D6C9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0" y="3250048"/>
            <a:ext cx="4065882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0E9022C-CB11-4B87-AE23-9E43294015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131765" y="3250048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0C9B6524-934B-4AEF-9EB5-06B8C2A12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9CC6E02-D555-43FC-A6EB-8ECCD5814E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4065883" y="1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AD04322-37D9-4D87-93CC-BB27FCFA71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 bwMode="gray">
          <a:xfrm>
            <a:off x="4065883" y="3250048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C11C4EB-D79B-4347-9F53-5F32F2890D33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451242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5983"/>
            <a:ext cx="10951178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1189" y="1504602"/>
            <a:ext cx="10949315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6815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98" name="think-cell スライド" r:id="rId5" imgW="216" imgH="216" progId="TCLayout.ActiveDocument.1">
                  <p:embed/>
                </p:oleObj>
              </mc:Choice>
              <mc:Fallback>
                <p:oleObj name="think-cell スライド" r:id="rId5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kumimoji="1" lang="en-GB" altLang="ja-JP" sz="3497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831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180">
              <a:lnSpc>
                <a:spcPct val="108000"/>
              </a:lnSpc>
              <a:spcAft>
                <a:spcPts val="1006"/>
              </a:spcAft>
            </a:pPr>
            <a:fld id="{52531704-8F80-415D-BD2B-6B9991AE822F}" type="slidenum">
              <a:rPr lang="en-US" smtClean="0">
                <a:solidFill>
                  <a:prstClr val="black"/>
                </a:solidFill>
              </a:rPr>
              <a:pPr defTabSz="914180">
                <a:lnSpc>
                  <a:spcPct val="108000"/>
                </a:lnSpc>
                <a:spcAft>
                  <a:spcPts val="1006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1C9B917-9822-40E3-B190-583B28BC0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180">
              <a:lnSpc>
                <a:spcPct val="108000"/>
              </a:lnSpc>
              <a:spcAft>
                <a:spcPts val="1006"/>
              </a:spcAft>
            </a:pPr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D9A6CA7B-BE10-4ED1-A788-81A3625E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1" y="1511303"/>
            <a:ext cx="11406188" cy="4914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158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66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2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59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Referent’s name: </a:t>
            </a:r>
            <a:r>
              <a:rPr lang="en-GB" noProof="0" dirty="0"/>
              <a:t>CorpoS </a:t>
            </a:r>
            <a:r>
              <a:rPr lang="en-GB" dirty="0"/>
              <a:t>(Body) 35 pt.</a:t>
            </a:r>
            <a:br>
              <a:rPr lang="en-GB" dirty="0"/>
            </a:br>
            <a:r>
              <a:rPr lang="en-GB" dirty="0"/>
              <a:t>Presentation title in two or three </a:t>
            </a:r>
            <a:br>
              <a:rPr lang="en-GB" dirty="0"/>
            </a:br>
            <a:r>
              <a:rPr lang="en-GB" dirty="0"/>
              <a:t>lines of text, Month </a:t>
            </a:r>
            <a:r>
              <a:rPr lang="en-GB" dirty="0" err="1"/>
              <a:t>dd</a:t>
            </a:r>
            <a:r>
              <a:rPr lang="en-GB" dirty="0"/>
              <a:t>, </a:t>
            </a:r>
            <a:r>
              <a:rPr lang="en-GB" dirty="0" err="1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8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4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58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18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062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58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275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 smtClean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  <a:endParaRPr lang="en-US" sz="3598" dirty="0">
                <a:solidFill>
                  <a:prstClr val="black"/>
                </a:solidFill>
                <a:latin typeface="CorpoSDem" pitchFamily="2" charset="0"/>
                <a:cs typeface="Daimler 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99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0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for presentation</a:t>
            </a:r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5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316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031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402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3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27052" y="1752600"/>
            <a:ext cx="11137900" cy="4700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763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7052" y="1752600"/>
            <a:ext cx="11137900" cy="4700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7052" y="692151"/>
            <a:ext cx="11137900" cy="760413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09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0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2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998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latin typeface="+mn-lt"/>
                <a:cs typeface="Daimler CS"/>
              </a:rPr>
              <a:t>Daimler Trucks Asia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Image-chart, Headline </a:t>
            </a:r>
            <a:r>
              <a:rPr lang="en-GB" noProof="0" dirty="0"/>
              <a:t>CorpoS </a:t>
            </a:r>
            <a:r>
              <a:rPr lang="en-GB" dirty="0"/>
              <a:t>(Body) 35 pt. </a:t>
            </a:r>
            <a:br>
              <a:rPr lang="en-GB" dirty="0"/>
            </a:br>
            <a:r>
              <a:rPr lang="en-GB" dirty="0"/>
              <a:t>in two lines of text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/>
              <a:t>Insert picture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69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8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37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7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43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9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0" name="think-cell スライド" r:id="rId6" imgW="270" imgH="270" progId="TCLayout.ActiveDocument.1">
                  <p:embed/>
                </p:oleObj>
              </mc:Choice>
              <mc:Fallback>
                <p:oleObj name="think-cell スライド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rgbClr val="FF0000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Aft>
                <a:spcPts val="999"/>
              </a:spcAft>
            </a:pPr>
            <a:endParaRPr kumimoji="1" lang="en-US" sz="3298" b="0" i="0" baseline="0" dirty="0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4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34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4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533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6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5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71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1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60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4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59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6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05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for Agenda in CorpoS (Body) 35 pt. </a:t>
            </a:r>
            <a:br>
              <a:rPr lang="en-GB" noProof="0" dirty="0"/>
            </a:br>
            <a:r>
              <a:rPr lang="en-GB" noProof="0" dirty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Agenda point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74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-675056" y="0"/>
            <a:ext cx="914767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2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6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97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0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78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2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5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8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16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 (Conclusion, summary or short highlight)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499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66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0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13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2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4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7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165916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37709" y="-1307"/>
            <a:ext cx="9154293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2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9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4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82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FF06C-87A4-B24D-B80E-E5D8D189763D}"/>
              </a:ext>
            </a:extLst>
          </p:cNvPr>
          <p:cNvSpPr/>
          <p:nvPr userDrawn="1"/>
        </p:nvSpPr>
        <p:spPr>
          <a:xfrm>
            <a:off x="6400641" y="1455478"/>
            <a:ext cx="5331223" cy="4868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13" name="Gerade Verbindung 42">
            <a:extLst>
              <a:ext uri="{FF2B5EF4-FFF2-40B4-BE49-F238E27FC236}">
                <a16:creationId xmlns:a16="http://schemas.microsoft.com/office/drawing/2014/main" id="{6A7223EF-89BF-7D41-BACC-EE57B5F6ADFF}"/>
              </a:ext>
            </a:extLst>
          </p:cNvPr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179C30D-0D92-6D45-BD87-D42EE3FBD1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5CD5BFC-C974-6245-8CAC-AA6BB15130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3109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08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9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1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6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8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solidFill>
                <a:prstClr val="black"/>
              </a:solidFill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4" dirty="0">
                <a:solidFill>
                  <a:srgbClr val="00647F"/>
                </a:solidFill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722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3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590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6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53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84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FF06C-87A4-B24D-B80E-E5D8D189763D}"/>
              </a:ext>
            </a:extLst>
          </p:cNvPr>
          <p:cNvSpPr/>
          <p:nvPr userDrawn="1"/>
        </p:nvSpPr>
        <p:spPr>
          <a:xfrm>
            <a:off x="446767" y="1455478"/>
            <a:ext cx="5331223" cy="4868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13" name="Gerade Verbindung 42">
            <a:extLst>
              <a:ext uri="{FF2B5EF4-FFF2-40B4-BE49-F238E27FC236}">
                <a16:creationId xmlns:a16="http://schemas.microsoft.com/office/drawing/2014/main" id="{6A7223EF-89BF-7D41-BACC-EE57B5F6ADFF}"/>
              </a:ext>
            </a:extLst>
          </p:cNvPr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179C30D-0D92-6D45-BD87-D42EE3FBD1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5CD5BFC-C974-6245-8CAC-AA6BB15130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157D1EE-68CC-8846-BAEE-7E865A1009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B8E57A-CDC1-7842-B87C-F08AE3F81E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cxnSp>
        <p:nvCxnSpPr>
          <p:cNvPr id="18" name="Gerade Verbindung 42">
            <a:extLst>
              <a:ext uri="{FF2B5EF4-FFF2-40B4-BE49-F238E27FC236}">
                <a16:creationId xmlns:a16="http://schemas.microsoft.com/office/drawing/2014/main" id="{2848D1EA-C5E9-AB46-9B76-5D92427DBBE7}"/>
              </a:ext>
            </a:extLst>
          </p:cNvPr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1451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3321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474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2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3336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237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6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1043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80" name="think-cell スライド" r:id="rId5" imgW="216" imgH="216" progId="TCLayout.ActiveDocument.1">
                  <p:embed/>
                </p:oleObj>
              </mc:Choice>
              <mc:Fallback>
                <p:oleObj name="think-cell スライド" r:id="rId5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3997"/>
              </a:lnSpc>
              <a:spcBef>
                <a:spcPct val="0"/>
              </a:spcBef>
              <a:spcAft>
                <a:spcPct val="0"/>
              </a:spcAft>
            </a:pPr>
            <a:endParaRPr lang="en-US" sz="3497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89C1AC9-999C-4EF3-A294-CB96AB877B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184C547-0B56-43DB-8152-B7A7B3C74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81D9C18E-1419-6142-8CF1-7FB0626E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1CAF540B-75A6-B345-988C-9C819B359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95F5FB2-DD2C-DB42-A8DC-73E7FFDAC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990004D-A96B-3542-95A0-B06634DFC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FCAB0DB1-60C9-6840-BCFF-ED4942245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C00B9532-D17A-5145-9C52-3E2258096C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6BDCF312-D0FD-8543-8F81-29F9D66662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5A0E443C-374E-F54C-9450-73B67E1C34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2549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3734D28D-F6F8-8B43-9D49-E77D1A8BE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FD876718-F3BF-E847-963F-04E3262AD6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4A6423B8-E9B9-5146-B093-233C74F295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833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06E99968-C1F4-0A46-A1A2-DA10EF4250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971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BF88859C-2AFB-FD4D-9C8A-02D539092E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349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65EF68B6-511A-9142-88B2-B943D0424B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5A5C13DF-5A51-5C42-B7D6-6CE1F8E84E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4076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C03216E3-CFE0-8845-83B7-4756416D33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7393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37385355-0F16-4A6F-8AA4-006070F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7E7E39A7-455C-459C-9357-E1352819C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EE34FE16-AE92-4394-935C-5098053C4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FF06C-87A4-B24D-B80E-E5D8D189763D}"/>
              </a:ext>
            </a:extLst>
          </p:cNvPr>
          <p:cNvSpPr/>
          <p:nvPr userDrawn="1"/>
        </p:nvSpPr>
        <p:spPr>
          <a:xfrm>
            <a:off x="446767" y="1455478"/>
            <a:ext cx="5331223" cy="48684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157D1EE-68CC-8846-BAEE-7E865A1009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Insert content or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B8E57A-CDC1-7842-B87C-F08AE3F81E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Insert headline</a:t>
            </a:r>
          </a:p>
        </p:txBody>
      </p:sp>
      <p:cxnSp>
        <p:nvCxnSpPr>
          <p:cNvPr id="18" name="Gerade Verbindung 42">
            <a:extLst>
              <a:ext uri="{FF2B5EF4-FFF2-40B4-BE49-F238E27FC236}">
                <a16:creationId xmlns:a16="http://schemas.microsoft.com/office/drawing/2014/main" id="{2848D1EA-C5E9-AB46-9B76-5D92427DBBE7}"/>
              </a:ext>
            </a:extLst>
          </p:cNvPr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6785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200D1705-45C0-483D-8433-55500F86A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8F82960F-9C9C-4C2E-BB2E-0D1808625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2B43379C-32ED-44BD-9938-CF08DB584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592155B2-C6DB-4EDB-A8D0-F43ADB2F0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D73A9968-537F-45B9-B5BF-E81B32A52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95284" y="1511302"/>
            <a:ext cx="4317751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4965036" y="1511301"/>
            <a:ext cx="6836439" cy="4095852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47B6185-D703-44FE-BBA4-5B63EA95D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95284" y="1511302"/>
            <a:ext cx="6116814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764100" y="1511298"/>
            <a:ext cx="5037376" cy="245823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64100" y="3967967"/>
            <a:ext cx="2518688" cy="163762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282788" y="3967967"/>
            <a:ext cx="2518688" cy="163762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024B88C-D544-4EB4-BD5C-39B91F08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395287" y="5192789"/>
            <a:ext cx="5577095" cy="12334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6224381" y="5192789"/>
            <a:ext cx="5577095" cy="12334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9"/>
          </p:nvPr>
        </p:nvSpPr>
        <p:spPr>
          <a:xfrm>
            <a:off x="395287" y="1511300"/>
            <a:ext cx="5703030" cy="3599628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6096000" y="1511299"/>
            <a:ext cx="5704231" cy="1799583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6096000" y="3311345"/>
            <a:ext cx="5703030" cy="1799583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9E90DA1-9B10-4E78-8EEB-D12C57AD1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395286" y="1511302"/>
            <a:ext cx="5577095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6224381" y="1511302"/>
            <a:ext cx="5577095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45C5971-1FD6-4816-9991-7DABFFC5A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511300"/>
            <a:ext cx="5577095" cy="575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de-DE" smtClean="0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24380" y="1511300"/>
            <a:ext cx="5577095" cy="575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de-DE" dirty="0" smtClean="0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95287" y="2287157"/>
            <a:ext cx="5577095" cy="41390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224381" y="2287156"/>
            <a:ext cx="5577095" cy="41390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cxnSp>
        <p:nvCxnSpPr>
          <p:cNvPr id="17" name="Gerade Verbindung 42"/>
          <p:cNvCxnSpPr/>
          <p:nvPr userDrawn="1"/>
        </p:nvCxnSpPr>
        <p:spPr bwMode="auto">
          <a:xfrm>
            <a:off x="395288" y="2187162"/>
            <a:ext cx="5577095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42"/>
          <p:cNvCxnSpPr/>
          <p:nvPr userDrawn="1"/>
        </p:nvCxnSpPr>
        <p:spPr bwMode="auto">
          <a:xfrm>
            <a:off x="6224381" y="2187162"/>
            <a:ext cx="5577095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381E3E8B-2CCC-4FDE-B994-40B326BB7B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727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CFB8A-8F0E-4320-AB1B-9DEA7988F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395287" y="1511650"/>
            <a:ext cx="11406059" cy="5002842"/>
          </a:xfrm>
          <a:prstGeom prst="rect">
            <a:avLst/>
          </a:prstGeom>
          <a:solidFill>
            <a:srgbClr val="C8C8C8"/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de-DE"/>
            </a:lvl1pPr>
          </a:lstStyle>
          <a:p>
            <a:pPr lvl="0"/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21A13A-125E-4009-9A73-4621155F8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03694"/>
          </a:xfrm>
          <a:prstGeom prst="rect">
            <a:avLst/>
          </a:prstGeom>
          <a:solidFill>
            <a:srgbClr val="C8C8C8"/>
          </a:solidFill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de-DE"/>
            </a:lvl1pPr>
          </a:lstStyle>
          <a:p>
            <a:pPr lvl="0"/>
            <a:r>
              <a:rPr lang="en-US" smtClean="0"/>
              <a:t>Click icon to add picture</a:t>
            </a:r>
            <a:endParaRPr lang="de-DE" dirty="0"/>
          </a:p>
        </p:txBody>
      </p:sp>
      <p:cxnSp>
        <p:nvCxnSpPr>
          <p:cNvPr id="8" name="Footerline"/>
          <p:cNvCxnSpPr/>
          <p:nvPr userDrawn="1"/>
        </p:nvCxnSpPr>
        <p:spPr bwMode="auto">
          <a:xfrm>
            <a:off x="395290" y="6503366"/>
            <a:ext cx="11406188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423F55-8A8A-434F-A451-D37230C42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2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 bwMode="gray">
          <a:xfrm>
            <a:off x="6095226" y="0"/>
            <a:ext cx="6095225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6095225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C98441F-BA4D-2E42-8A55-64F7B031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F06E03E-4DB0-4133-9B48-221671BD6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97282C2-7526-4CFD-85AC-0EF4DE8680B8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2147234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3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3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 bwMode="gray">
          <a:xfrm>
            <a:off x="8124570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CE61029-202A-9B41-A1A0-CD22B8E6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CDD7F27-7F83-4E97-8F12-10701501F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5E6B363-7B9E-4D1F-855F-9945C90F2B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062285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3885D0-C7E5-40A3-B6D3-73DD0C59BCC2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2508822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4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0" y="3250048"/>
            <a:ext cx="6095225" cy="3250047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 bwMode="gray">
          <a:xfrm>
            <a:off x="6093214" y="3250048"/>
            <a:ext cx="6095225" cy="3250047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6093214" y="1"/>
            <a:ext cx="6095225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 bwMode="gray">
          <a:xfrm>
            <a:off x="0" y="1"/>
            <a:ext cx="6095225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0F2E514-CB26-D646-A212-598F0AF9C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748B407-5D24-43E1-85A7-76C6BADA9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B0BEAAF-A138-4E0B-A621-EAE0A9AF91E0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1497879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6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4065882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9"/>
          </p:nvPr>
        </p:nvSpPr>
        <p:spPr bwMode="gray">
          <a:xfrm>
            <a:off x="8131765" y="1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32DA75-0617-B844-BCA4-EB3B9B661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62DFA4-3466-4425-BCF6-4E0C92D6C9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0" y="3250048"/>
            <a:ext cx="4065882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0E9022C-CB11-4B87-AE23-9E43294015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131765" y="3250048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0C9B6524-934B-4AEF-9EB5-06B8C2A12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Meeting material with Ins. Comp./ FORCE-Insurance / 3.Dec.2020</a:t>
            </a:r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9CC6E02-D555-43FC-A6EB-8ECCD5814E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4065883" y="1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AD04322-37D9-4D87-93CC-BB27FCFA71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 bwMode="gray">
          <a:xfrm>
            <a:off x="4065883" y="3250048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C11C4EB-D79B-4347-9F53-5F32F2890D33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172083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5983"/>
            <a:ext cx="10951178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1189" y="1504602"/>
            <a:ext cx="10949315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22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04" name="think-cell スライド" r:id="rId5" imgW="216" imgH="216" progId="TCLayout.ActiveDocument.1">
                  <p:embed/>
                </p:oleObj>
              </mc:Choice>
              <mc:Fallback>
                <p:oleObj name="think-cell スライド" r:id="rId5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kumimoji="1" lang="en-GB" altLang="ja-JP" sz="3497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Meeting material with Ins. Comp./ FORCE-Insurance / 3.Dec.2020</a:t>
            </a:r>
            <a:endParaRPr lang="en-GB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1064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180">
              <a:lnSpc>
                <a:spcPct val="108000"/>
              </a:lnSpc>
              <a:spcAft>
                <a:spcPts val="1006"/>
              </a:spcAft>
            </a:pPr>
            <a:fld id="{52531704-8F80-415D-BD2B-6B9991AE822F}" type="slidenum">
              <a:rPr lang="en-US" smtClean="0">
                <a:solidFill>
                  <a:prstClr val="black"/>
                </a:solidFill>
              </a:rPr>
              <a:pPr defTabSz="914180">
                <a:lnSpc>
                  <a:spcPct val="108000"/>
                </a:lnSpc>
                <a:spcAft>
                  <a:spcPts val="1006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1C9B917-9822-40E3-B190-583B28BC0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180">
              <a:lnSpc>
                <a:spcPct val="108000"/>
              </a:lnSpc>
              <a:spcAft>
                <a:spcPts val="1006"/>
              </a:spcAft>
            </a:pPr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D9A6CA7B-BE10-4ED1-A788-81A3625E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1" y="1511303"/>
            <a:ext cx="11406188" cy="4914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28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949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9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31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54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523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948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447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733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059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54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16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4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9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745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981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59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8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1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1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5" y="-1307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71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36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916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6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03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8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08" name="think-cell スライド" r:id="rId6" imgW="270" imgH="270" progId="TCLayout.ActiveDocument.1">
                  <p:embed/>
                </p:oleObj>
              </mc:Choice>
              <mc:Fallback>
                <p:oleObj name="think-cell スライド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rgbClr val="FF0000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Aft>
                <a:spcPts val="999"/>
              </a:spcAft>
            </a:pPr>
            <a:endParaRPr kumimoji="1" lang="en-US" sz="3298" b="0" i="0" baseline="0" dirty="0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294067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8021" y="-1307"/>
            <a:ext cx="8103981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2" name="FooterSimple" hidden="1"/>
          <p:cNvSpPr/>
          <p:nvPr userDrawn="1">
            <p:custDataLst>
              <p:tags r:id="rId4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836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3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458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5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59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90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0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17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2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0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16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5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1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25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3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17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-675056" y="0"/>
            <a:ext cx="9147670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0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2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5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7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88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9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70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0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4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9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6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9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19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1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3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4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6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8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50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1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36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165916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37709" y="-1307"/>
            <a:ext cx="9154293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75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4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08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3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78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430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5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04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8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0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476627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2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13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52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7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solidFill>
                <a:prstClr val="black"/>
              </a:solidFill>
              <a:sym typeface="CorpoS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0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sym typeface="CorpoS" pitchFamily="2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4" dirty="0">
                <a:solidFill>
                  <a:srgbClr val="00647F"/>
                </a:solidFill>
                <a:sym typeface="CorpoS" pitchFamily="2" charset="0"/>
              </a:rPr>
              <a:t>Table of Contents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9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4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FFFFFF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FFFFFF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srgbClr val="FFFFFF"/>
                </a:solidFill>
              </a:rPr>
              <a:t>2018-10-05_FORCE OpCo_No3_v03.pptx</a:t>
            </a:r>
            <a:endParaRPr lang="en-US" sz="1199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149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48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86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72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4" t="9756" r="6727" b="4972"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6" r="13359"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96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486">
                <a:defRPr/>
              </a:pPr>
              <a:endParaRPr lang="en-US" sz="1798" dirty="0">
                <a:solidFill>
                  <a:srgbClr val="575757"/>
                </a:solidFill>
                <a:sym typeface="CorpoS" pitchFamily="2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prstClr val="black"/>
                </a:solidFill>
                <a:sym typeface="CorpoS" pitchFamily="2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solidFill>
                    <a:prstClr val="black"/>
                  </a:solidFill>
                  <a:sym typeface="CorpoS" pitchFamily="2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prstClr val="white"/>
                </a:solidFill>
                <a:sym typeface="CorpoS" pitchFamily="2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1. xxxx  2. xxxx  3. xxxx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defTabSz="913486">
                <a:lnSpc>
                  <a:spcPct val="90000"/>
                </a:lnSpc>
                <a:defRPr/>
              </a:pPr>
              <a:r>
                <a:rPr lang="en-US" sz="999" dirty="0">
                  <a:solidFill>
                    <a:prstClr val="white">
                      <a:lumMod val="50000"/>
                    </a:prstClr>
                  </a:solidFill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2" name="FooterSimple" hidden="1"/>
          <p:cNvSpPr/>
          <p:nvPr userDrawn="1">
            <p:custDataLst>
              <p:tags r:id="rId3"/>
            </p:custDataLst>
          </p:nvPr>
        </p:nvSpPr>
        <p:spPr>
          <a:xfrm>
            <a:off x="8150845" y="6506901"/>
            <a:ext cx="2582697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smtClean="0">
                <a:solidFill>
                  <a:prstClr val="black"/>
                </a:solidFill>
              </a:rPr>
              <a:t>2018-10-05_FORCE OpCo_No3_v03.pptx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/ image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egieanweisungen"/>
          <p:cNvGrpSpPr/>
          <p:nvPr userDrawn="1"/>
        </p:nvGrpSpPr>
        <p:grpSpPr>
          <a:xfrm>
            <a:off x="-2086913" y="-467892"/>
            <a:ext cx="13647691" cy="7792196"/>
            <a:chOff x="-2088000" y="-468000"/>
            <a:chExt cx="13654799" cy="7794000"/>
          </a:xfrm>
        </p:grpSpPr>
        <p:sp>
          <p:nvSpPr>
            <p:cNvPr id="20" name="Hilfslinien"/>
            <p:cNvSpPr txBox="1"/>
            <p:nvPr userDrawn="1"/>
          </p:nvSpPr>
          <p:spPr>
            <a:xfrm rot="10800000" flipH="1" flipV="1">
              <a:off x="630445" y="-468000"/>
              <a:ext cx="1093635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9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 bar: View // Show // tick Guides</a:t>
              </a:r>
            </a:p>
          </p:txBody>
        </p:sp>
        <p:sp>
          <p:nvSpPr>
            <p:cNvPr id="21" name="Fußzeile"/>
            <p:cNvSpPr txBox="1"/>
            <p:nvPr userDrawn="1"/>
          </p:nvSpPr>
          <p:spPr>
            <a:xfrm rot="10800000" flipH="1" flipV="1">
              <a:off x="2879999" y="6966000"/>
              <a:ext cx="81252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0423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99" b="0" baseline="0" dirty="0" smtClean="0">
                  <a:solidFill>
                    <a:schemeClr val="accent5"/>
                  </a:solidFill>
                  <a:latin typeface="+mn-lt"/>
                </a:rPr>
                <a:t>Adjust footer (per slide or for several/all slides) via menu bar: Insert // Text // Header &amp; Footer</a:t>
              </a:r>
            </a:p>
          </p:txBody>
        </p:sp>
        <p:grpSp>
          <p:nvGrpSpPr>
            <p:cNvPr id="22" name="Hinweise links"/>
            <p:cNvGrpSpPr/>
            <p:nvPr userDrawn="1"/>
          </p:nvGrpSpPr>
          <p:grpSpPr>
            <a:xfrm>
              <a:off x="-2088000" y="0"/>
              <a:ext cx="1980000" cy="3528000"/>
              <a:chOff x="-2088000" y="0"/>
              <a:chExt cx="1980000" cy="3528000"/>
            </a:xfrm>
          </p:grpSpPr>
          <p:sp>
            <p:nvSpPr>
              <p:cNvPr id="23" name="Folie Wechsel/Zurücksetzen/Textebenen"/>
              <p:cNvSpPr txBox="1"/>
              <p:nvPr userDrawn="1"/>
            </p:nvSpPr>
            <p:spPr>
              <a:xfrm rot="10800000" flipH="1" flipV="1">
                <a:off x="-2088000" y="0"/>
                <a:ext cx="1980000" cy="35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3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71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06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542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678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814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949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085" algn="l" defTabSz="914271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Reset the slide back to its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original form 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Reset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slide layout 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Slides // Layout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1099" b="0" baseline="0" noProof="0" dirty="0" smtClean="0">
                  <a:solidFill>
                    <a:schemeClr val="accent5"/>
                  </a:solidFill>
                  <a:latin typeface="+mn-lt"/>
                </a:endParaRP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Change the text level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via menu bar: </a:t>
                </a:r>
                <a:b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</a:b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Home // Paragraph // Increase/</a:t>
                </a:r>
              </a:p>
              <a:p>
                <a:pPr indent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99" b="0" baseline="0" noProof="0" dirty="0" smtClean="0">
                    <a:solidFill>
                      <a:schemeClr val="accent5"/>
                    </a:solidFill>
                    <a:latin typeface="+mn-lt"/>
                  </a:rPr>
                  <a:t>Decrease List Level</a:t>
                </a:r>
              </a:p>
            </p:txBody>
          </p:sp>
          <p:grpSp>
            <p:nvGrpSpPr>
              <p:cNvPr id="24" name="Listenebenen"/>
              <p:cNvGrpSpPr/>
              <p:nvPr userDrawn="1"/>
            </p:nvGrpSpPr>
            <p:grpSpPr>
              <a:xfrm>
                <a:off x="-1692000" y="2232000"/>
                <a:ext cx="1548000" cy="792000"/>
                <a:chOff x="-1692000" y="2160000"/>
                <a:chExt cx="1548000" cy="792000"/>
              </a:xfrm>
            </p:grpSpPr>
            <p:sp>
              <p:nvSpPr>
                <p:cNvPr id="25" name="Text // Listenebene erhöhen"/>
                <p:cNvSpPr txBox="1"/>
                <p:nvPr userDrawn="1"/>
              </p:nvSpPr>
              <p:spPr>
                <a:xfrm>
                  <a:off x="-1692000" y="2160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Increase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sp>
              <p:nvSpPr>
                <p:cNvPr id="26" name="Text // Listenebene verringern"/>
                <p:cNvSpPr txBox="1"/>
                <p:nvPr userDrawn="1"/>
              </p:nvSpPr>
              <p:spPr>
                <a:xfrm>
                  <a:off x="-1692000" y="2628000"/>
                  <a:ext cx="720000" cy="3240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marL="0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3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271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406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542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678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2814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199949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085" algn="l" defTabSz="914271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Decrease </a:t>
                  </a:r>
                </a:p>
                <a:p>
                  <a:pPr marL="0" marR="0" lvl="0" indent="0" algn="r" defTabSz="9138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999" b="0" baseline="0" noProof="0" dirty="0" smtClean="0">
                      <a:solidFill>
                        <a:schemeClr val="accent5"/>
                      </a:solidFill>
                      <a:latin typeface="+mn-lt"/>
                    </a:rPr>
                    <a:t>List Level</a:t>
                  </a:r>
                </a:p>
              </p:txBody>
            </p:sp>
            <p:pic>
              <p:nvPicPr>
                <p:cNvPr id="27" name="Listenebene erhöhen"/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900000" y="2160000"/>
                  <a:ext cx="756000" cy="324000"/>
                </a:xfrm>
                <a:prstGeom prst="rect">
                  <a:avLst/>
                </a:prstGeom>
              </p:spPr>
            </p:pic>
            <p:pic>
              <p:nvPicPr>
                <p:cNvPr id="28" name="Listenebene verringern"/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900000" y="2628000"/>
                  <a:ext cx="756000" cy="322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 smtClean="0">
                <a:latin typeface="+mn-lt"/>
                <a:cs typeface="Daimler CS"/>
              </a:rPr>
              <a:t>Daimler AG</a:t>
            </a:r>
            <a:endParaRPr lang="en-GB" sz="1199" dirty="0">
              <a:latin typeface="+mn-lt"/>
              <a:cs typeface="Daimler 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671" y="285982"/>
            <a:ext cx="10931106" cy="332142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9909" y="1233203"/>
            <a:ext cx="10930593" cy="5254635"/>
          </a:xfrm>
          <a:prstGeom prst="rect">
            <a:avLst/>
          </a:prstGeom>
          <a:solidFill>
            <a:srgbClr val="CFCFCF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4650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20" name="think-cell スライド" r:id="rId4" imgW="469" imgH="470" progId="TCLayout.ActiveDocument.1">
                  <p:embed/>
                </p:oleObj>
              </mc:Choice>
              <mc:Fallback>
                <p:oleObj name="think-cell スライド" r:id="rId4" imgW="469" imgH="470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FTC/A-A presentation for J. Goetz, 20 June 2018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Page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4853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Interface error revealed system interface specification issue / WS4 / 09 JAN 2019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1566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44" name="think-cell スライド" r:id="rId4" imgW="216" imgH="216" progId="TCLayout.ActiveDocument.1">
                  <p:embed/>
                </p:oleObj>
              </mc:Choice>
              <mc:Fallback>
                <p:oleObj name="think-cell スライド" r:id="rId4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755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68" name="think-cell スライド" r:id="rId5" imgW="216" imgH="216" progId="TCLayout.ActiveDocument.1">
                  <p:embed/>
                </p:oleObj>
              </mc:Choice>
              <mc:Fallback>
                <p:oleObj name="think-cell スライド" r:id="rId5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3997"/>
              </a:lnSpc>
              <a:spcBef>
                <a:spcPct val="0"/>
              </a:spcBef>
              <a:spcAft>
                <a:spcPct val="0"/>
              </a:spcAft>
            </a:pPr>
            <a:endParaRPr lang="en-US" sz="3497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Goodwill Kaizen Project – Owners meeting | TA/SCF | 19 AUG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A89C1AC9-999C-4EF3-A294-CB96AB877B0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6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C184C547-0B56-43DB-8152-B7A7B3C74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81D9C18E-1419-6142-8CF1-7FB0626E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1CAF540B-75A6-B345-988C-9C819B359A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95F5FB2-DD2C-DB42-A8DC-73E7FFDAC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990004D-A96B-3542-95A0-B06634DFC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FCAB0DB1-60C9-6840-BCFF-ED4942245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C00B9532-D17A-5145-9C52-3E2258096C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6BDCF312-D0FD-8543-8F81-29F9D66662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5A0E443C-374E-F54C-9450-73B67E1C34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2549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3734D28D-F6F8-8B43-9D49-E77D1A8BE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FD876718-F3BF-E847-963F-04E3262AD6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4A6423B8-E9B9-5146-B093-233C74F295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833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06E99968-C1F4-0A46-A1A2-DA10EF4250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971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BF88859C-2AFB-FD4D-9C8A-02D539092E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349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65EF68B6-511A-9142-88B2-B943D0424B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5A5C13DF-5A51-5C42-B7D6-6CE1F8E84E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4076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C03216E3-CFE0-8845-83B7-4756416D33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7393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37385355-0F16-4A6F-8AA4-006070F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7E7E39A7-455C-459C-9357-E1352819C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EE34FE16-AE92-4394-935C-5098053C4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00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200D1705-45C0-483D-8433-55500F86A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8F82960F-9C9C-4C2E-BB2E-0D1808625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2B43379C-32ED-44BD-9938-CF08DB584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592155B2-C6DB-4EDB-A8D0-F43ADB2F0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(Point 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DDB63-D29C-C043-9FAD-61C8225F8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34" y="1518082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563ADA-19B8-BB42-892E-86554C768A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796" y="1518997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2E14915-768B-0B47-BB59-7B4668C035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796" y="1963496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34CE3577-0198-AD4C-9481-49DFC31E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934" y="1960126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08F3271E-488D-B848-90C9-A8781E1D51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934" y="241050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B5FE000-9506-EF41-B033-37A0E65B9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796" y="2411419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213EA3C-9374-6241-BE04-09AD9ECC7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796" y="2855918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1538C03-2683-CF40-A732-264638941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934" y="285163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08A707F-A089-8547-AC7F-5BF4E0F202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5934" y="330292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A4EA7E3-004D-8948-9C20-A49976D0F3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796" y="3303383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D52C8E9-9E77-C540-865C-29541C15D2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5796" y="3744972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547D45B7-E0D4-524B-823B-AFFC46790A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934" y="3744514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088615C-C607-E341-A0A9-2E514EF49F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934" y="419580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A7F05EE-9E78-F047-8B23-23100077C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796" y="4196264"/>
            <a:ext cx="369694" cy="369801"/>
          </a:xfrm>
          <a:solidFill>
            <a:schemeClr val="bg2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A3FB5E2-E913-004C-8387-F024DFBFB6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796" y="4635647"/>
            <a:ext cx="369694" cy="369801"/>
          </a:xfrm>
          <a:solidFill>
            <a:schemeClr val="accent6"/>
          </a:solidFill>
        </p:spPr>
        <p:txBody>
          <a:bodyPr wrap="none" lIns="72000" tIns="72000" rIns="72000" bIns="72000" anchor="ctr" anchorCtr="0"/>
          <a:lstStyle>
            <a:lvl1pPr algn="ctr"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de-DE" dirty="0"/>
              <a:t>#</a:t>
            </a: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A2467F7C-4DB9-7449-B262-F65D112FF7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5934" y="4635645"/>
            <a:ext cx="10916714" cy="370714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D73A9968-537F-45B9-B5BF-E81B32A52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95284" y="1511302"/>
            <a:ext cx="4317751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4965036" y="1511301"/>
            <a:ext cx="6836439" cy="4095852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47B6185-D703-44FE-BBA4-5B63EA95D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395284" y="1511302"/>
            <a:ext cx="6116814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764100" y="1511298"/>
            <a:ext cx="5037376" cy="245823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64100" y="3967967"/>
            <a:ext cx="2518688" cy="163762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282788" y="3967967"/>
            <a:ext cx="2518688" cy="1637621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024B88C-D544-4EB4-BD5C-39B91F08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395287" y="5192789"/>
            <a:ext cx="5577095" cy="12334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6224381" y="5192789"/>
            <a:ext cx="5577095" cy="12334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9"/>
          </p:nvPr>
        </p:nvSpPr>
        <p:spPr>
          <a:xfrm>
            <a:off x="395287" y="1511300"/>
            <a:ext cx="5703030" cy="3599628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6096000" y="1511299"/>
            <a:ext cx="5704231" cy="1799583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6096000" y="3311345"/>
            <a:ext cx="5703030" cy="1799583"/>
          </a:xfrm>
          <a:prstGeom prst="rect">
            <a:avLst/>
          </a:prstGeom>
          <a:solidFill>
            <a:srgbClr val="C8C8C8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9E90DA1-9B10-4E78-8EEB-D12C57AD1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Option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395286" y="1511302"/>
            <a:ext cx="5577095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1"/>
          </p:nvPr>
        </p:nvSpPr>
        <p:spPr>
          <a:xfrm>
            <a:off x="6224381" y="1511302"/>
            <a:ext cx="5577095" cy="491489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45C5971-1FD6-4816-9991-7DABFFC5A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 Slide (Compar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511300"/>
            <a:ext cx="5577095" cy="575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de-DE" smtClean="0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24380" y="1511300"/>
            <a:ext cx="5577095" cy="5758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lang="de-DE" dirty="0" smtClean="0"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2"/>
          </p:nvPr>
        </p:nvSpPr>
        <p:spPr>
          <a:xfrm>
            <a:off x="395287" y="2287157"/>
            <a:ext cx="5577095" cy="41390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224381" y="2287156"/>
            <a:ext cx="5577095" cy="41390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cxnSp>
        <p:nvCxnSpPr>
          <p:cNvPr id="17" name="Gerade Verbindung 42"/>
          <p:cNvCxnSpPr/>
          <p:nvPr userDrawn="1"/>
        </p:nvCxnSpPr>
        <p:spPr bwMode="auto">
          <a:xfrm>
            <a:off x="395288" y="2187162"/>
            <a:ext cx="5577095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42"/>
          <p:cNvCxnSpPr/>
          <p:nvPr userDrawn="1"/>
        </p:nvCxnSpPr>
        <p:spPr bwMode="auto">
          <a:xfrm>
            <a:off x="6224381" y="2187162"/>
            <a:ext cx="5577095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381E3E8B-2CCC-4FDE-B994-40B326BB7B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008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9" name="think-cell スライド" r:id="rId5" imgW="321" imgH="325" progId="TCLayout.ActiveDocument.1">
                  <p:embed/>
                </p:oleObj>
              </mc:Choice>
              <mc:Fallback>
                <p:oleObj name="think-cell スライド" r:id="rId5" imgW="321" imgH="32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/>
          <p:cNvSpPr/>
          <p:nvPr userDrawn="1">
            <p:custDataLst>
              <p:tags r:id="rId3"/>
            </p:custDataLst>
          </p:nvPr>
        </p:nvSpPr>
        <p:spPr>
          <a:xfrm>
            <a:off x="8503323" y="6506901"/>
            <a:ext cx="2230219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chemeClr val="tx1"/>
                </a:solidFill>
              </a:rPr>
              <a:t>2018-09-11_Test concept_v05.pptx</a:t>
            </a:r>
            <a:endParaRPr lang="en-US" sz="1199" noProof="0" dirty="0">
              <a:solidFill>
                <a:schemeClr val="tx1"/>
              </a:solidFill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499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CFB8A-8F0E-4320-AB1B-9DEA7988F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395287" y="1511650"/>
            <a:ext cx="11406059" cy="5002842"/>
          </a:xfrm>
          <a:prstGeom prst="rect">
            <a:avLst/>
          </a:prstGeom>
          <a:solidFill>
            <a:srgbClr val="C8C8C8"/>
          </a:solidFill>
        </p:spPr>
        <p:txBody>
          <a:bodyPr vert="horz" lIns="0" tIns="0" rIns="0" bIns="0" rtlCol="0" anchor="ctr" anchorCtr="1">
            <a:noAutofit/>
          </a:bodyPr>
          <a:lstStyle>
            <a:lvl1pPr>
              <a:defRPr lang="de-DE"/>
            </a:lvl1pPr>
          </a:lstStyle>
          <a:p>
            <a:pPr lvl="0"/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21A13A-125E-4009-9A73-4621155F8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de-DE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03694"/>
          </a:xfrm>
          <a:prstGeom prst="rect">
            <a:avLst/>
          </a:prstGeom>
          <a:solidFill>
            <a:srgbClr val="C8C8C8"/>
          </a:solidFill>
        </p:spPr>
        <p:txBody>
          <a:bodyPr vert="horz" lIns="0" tIns="0" rIns="0" bIns="0" rtlCol="0" anchor="ctr" anchorCtr="1">
            <a:noAutofit/>
          </a:bodyPr>
          <a:lstStyle>
            <a:lvl1pPr algn="ctr">
              <a:defRPr lang="de-DE"/>
            </a:lvl1pPr>
          </a:lstStyle>
          <a:p>
            <a:pPr lvl="0"/>
            <a:r>
              <a:rPr lang="en-US" smtClean="0"/>
              <a:t>Click icon to add picture</a:t>
            </a:r>
            <a:endParaRPr lang="de-DE" dirty="0"/>
          </a:p>
        </p:txBody>
      </p:sp>
      <p:cxnSp>
        <p:nvCxnSpPr>
          <p:cNvPr id="8" name="Footerline"/>
          <p:cNvCxnSpPr/>
          <p:nvPr userDrawn="1"/>
        </p:nvCxnSpPr>
        <p:spPr bwMode="auto">
          <a:xfrm>
            <a:off x="395290" y="6503366"/>
            <a:ext cx="11406188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423F55-8A8A-434F-A451-D37230C42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2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 bwMode="gray">
          <a:xfrm>
            <a:off x="6095226" y="0"/>
            <a:ext cx="6095225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6095225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C98441F-BA4D-2E42-8A55-64F7B031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F06E03E-4DB0-4133-9B48-221671BD6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97282C2-7526-4CFD-85AC-0EF4DE8680B8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306768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3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3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 bwMode="gray">
          <a:xfrm>
            <a:off x="8124570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CE61029-202A-9B41-A1A0-CD22B8E6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CDD7F27-7F83-4E97-8F12-10701501F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5E6B363-7B9E-4D1F-855F-9945C90F2B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062285" y="0"/>
            <a:ext cx="4062283" cy="6503694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C3885D0-C7E5-40A3-B6D3-73DD0C59BCC2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423894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4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0" y="3250048"/>
            <a:ext cx="6095225" cy="3250047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/>
          </p:nvPr>
        </p:nvSpPr>
        <p:spPr bwMode="gray">
          <a:xfrm>
            <a:off x="6093214" y="3250048"/>
            <a:ext cx="6095225" cy="3250047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6093214" y="1"/>
            <a:ext cx="6095225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 bwMode="gray">
          <a:xfrm>
            <a:off x="0" y="1"/>
            <a:ext cx="6095225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0F2E514-CB26-D646-A212-598F0AF9C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748B407-5D24-43E1-85A7-76C6BADA9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B0BEAAF-A138-4E0B-A621-EAE0A9AF91E0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106816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(6 Image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4065882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9"/>
          </p:nvPr>
        </p:nvSpPr>
        <p:spPr bwMode="gray">
          <a:xfrm>
            <a:off x="8131765" y="1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E32DA75-0617-B844-BCA4-EB3B9B661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477" y="6552002"/>
            <a:ext cx="323999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fld id="{52531704-8F80-415D-BD2B-6B9991AE822F}" type="slidenum">
              <a:rPr lang="en-US" altLang="ja-JP" smtClean="0"/>
              <a:pPr defTabSz="914454">
                <a:lnSpc>
                  <a:spcPct val="108000"/>
                </a:lnSpc>
                <a:spcAft>
                  <a:spcPts val="1007"/>
                </a:spcAft>
              </a:pPr>
              <a:t>‹#›</a:t>
            </a:fld>
            <a:endParaRPr lang="ja-JP" alt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462DFA4-3466-4425-BCF6-4E0C92D6C9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0" y="3250048"/>
            <a:ext cx="4065882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noProof="0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0E9022C-CB11-4B87-AE23-9E43294015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131765" y="3250048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0C9B6524-934B-4AEF-9EB5-06B8C2A12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5209" y="6552002"/>
            <a:ext cx="7848000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lang="de-DE" sz="999" b="0" i="0" smtClean="0">
                <a:latin typeface="+mn-lt"/>
              </a:defRPr>
            </a:lvl1pPr>
          </a:lstStyle>
          <a:p>
            <a:pPr defTabSz="914454">
              <a:lnSpc>
                <a:spcPct val="108000"/>
              </a:lnSpc>
              <a:spcAft>
                <a:spcPts val="1007"/>
              </a:spcAft>
            </a:pPr>
            <a:r>
              <a:rPr lang="en-US" smtClean="0"/>
              <a:t>Presentation Title | Department | Date </a:t>
            </a:r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9CC6E02-D555-43FC-A6EB-8ECCD5814E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4065883" y="1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AD04322-37D9-4D87-93CC-BB27FCFA71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 bwMode="gray">
          <a:xfrm>
            <a:off x="4065883" y="3250048"/>
            <a:ext cx="4066941" cy="3253646"/>
          </a:xfrm>
          <a:prstGeom prst="rect">
            <a:avLst/>
          </a:prstGeom>
          <a:solidFill>
            <a:srgbClr val="C8C8C8"/>
          </a:solidFill>
        </p:spPr>
        <p:txBody>
          <a:bodyPr anchor="ctr"/>
          <a:lstStyle>
            <a:lvl1pPr marL="0" marR="0" indent="0" algn="ctr" defTabSz="1088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GB" noProof="0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3C11C4EB-D79B-4347-9F53-5F32F2890D33}"/>
              </a:ext>
            </a:extLst>
          </p:cNvPr>
          <p:cNvSpPr txBox="1">
            <a:spLocks/>
          </p:cNvSpPr>
          <p:nvPr userDrawn="1"/>
        </p:nvSpPr>
        <p:spPr>
          <a:xfrm>
            <a:off x="395793" y="6550486"/>
            <a:ext cx="902106" cy="30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1088959" rtl="0" eaLnBrk="1" latinLnBrk="0" hangingPunct="1">
              <a:defRPr lang="de-DE" sz="1000" b="0" i="0" kern="1200" smtClean="0">
                <a:solidFill>
                  <a:schemeClr val="tx1"/>
                </a:solidFill>
                <a:latin typeface="Daimler CS" pitchFamily="2" charset="0"/>
                <a:ea typeface="+mn-ea"/>
                <a:cs typeface="+mn-cs"/>
              </a:defRPr>
            </a:lvl1pPr>
            <a:lvl2pPr marL="54447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959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43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918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239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877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5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836" algn="l" defTabSz="108895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54">
              <a:lnSpc>
                <a:spcPct val="108000"/>
              </a:lnSpc>
              <a:spcAft>
                <a:spcPts val="1007"/>
              </a:spcAft>
              <a:buFont typeface="+mj-lt"/>
              <a:buNone/>
            </a:pPr>
            <a:r>
              <a:rPr lang="de-DE" sz="999" dirty="0">
                <a:latin typeface="+mn-lt"/>
              </a:rPr>
              <a:t>Daimler Truck AG</a:t>
            </a:r>
          </a:p>
        </p:txBody>
      </p:sp>
    </p:spTree>
    <p:extLst>
      <p:ext uri="{BB962C8B-B14F-4D97-AF65-F5344CB8AC3E}">
        <p14:creationId xmlns:p14="http://schemas.microsoft.com/office/powerpoint/2010/main" val="269960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5983"/>
            <a:ext cx="10951178" cy="66428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Title of presentation / Department / 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11189" y="1504602"/>
            <a:ext cx="10949315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69634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92" name="think-cell スライド" r:id="rId5" imgW="216" imgH="216" progId="TCLayout.ActiveDocument.1">
                  <p:embed/>
                </p:oleObj>
              </mc:Choice>
              <mc:Fallback>
                <p:oleObj name="think-cell スライド" r:id="rId5" imgW="216" imgH="216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kumimoji="1" lang="en-GB" altLang="ja-JP" sz="3497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664284"/>
          </a:xfrm>
        </p:spPr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Title of presentation / Department / Date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8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8">
                <a:latin typeface="+mn-lt"/>
              </a:defRPr>
            </a:lvl2pPr>
            <a:lvl3pPr marL="0" indent="0" algn="l">
              <a:spcBef>
                <a:spcPts val="0"/>
              </a:spcBef>
              <a:defRPr sz="1198">
                <a:latin typeface="+mn-lt"/>
              </a:defRPr>
            </a:lvl3pPr>
            <a:lvl4pPr marL="0" indent="0" algn="l">
              <a:spcBef>
                <a:spcPts val="0"/>
              </a:spcBef>
              <a:defRPr sz="1198">
                <a:latin typeface="+mn-lt"/>
              </a:defRPr>
            </a:lvl4pPr>
            <a:lvl5pPr marL="0" indent="0" algn="l">
              <a:spcBef>
                <a:spcPts val="0"/>
              </a:spcBef>
              <a:defRPr sz="1198">
                <a:latin typeface="+mn-lt"/>
              </a:defRPr>
            </a:lvl5pPr>
            <a:lvl6pPr marL="0" indent="0" algn="l">
              <a:spcBef>
                <a:spcPts val="0"/>
              </a:spcBef>
              <a:defRPr sz="1198">
                <a:latin typeface="+mn-lt"/>
              </a:defRPr>
            </a:lvl6pPr>
            <a:lvl7pPr marL="0" indent="0" algn="l">
              <a:spcBef>
                <a:spcPts val="0"/>
              </a:spcBef>
              <a:defRPr sz="1198">
                <a:latin typeface="+mn-lt"/>
              </a:defRPr>
            </a:lvl7pPr>
            <a:lvl8pPr marL="0" indent="0" algn="l">
              <a:spcBef>
                <a:spcPts val="0"/>
              </a:spcBef>
              <a:defRPr sz="1198">
                <a:latin typeface="+mn-lt"/>
              </a:defRPr>
            </a:lvl8pPr>
            <a:lvl9pPr marL="0" indent="0" algn="l">
              <a:spcBef>
                <a:spcPts val="0"/>
              </a:spcBef>
              <a:defRPr sz="1198">
                <a:latin typeface="+mn-lt"/>
              </a:defRPr>
            </a:lvl9pPr>
          </a:lstStyle>
          <a:p>
            <a:pPr algn="r"/>
            <a:r>
              <a:rPr lang="en-GB" dirty="0" smtClean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4663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Log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480481" y="4815633"/>
            <a:ext cx="4192304" cy="1775696"/>
            <a:chOff x="7484377" y="4816748"/>
            <a:chExt cx="4194487" cy="1776107"/>
          </a:xfrm>
        </p:grpSpPr>
        <p:pic>
          <p:nvPicPr>
            <p:cNvPr id="19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10491663" y="5495330"/>
              <a:ext cx="1187201" cy="1097525"/>
            </a:xfrm>
            <a:prstGeom prst="rect">
              <a:avLst/>
            </a:prstGeom>
          </p:spPr>
        </p:pic>
        <p:pic>
          <p:nvPicPr>
            <p:cNvPr id="23" name="図 3" descr="New_FUSO_logo.psd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7" y="5839026"/>
              <a:ext cx="1279094" cy="36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645957" y="4816748"/>
              <a:ext cx="401251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08841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598" dirty="0">
                  <a:solidFill>
                    <a:prstClr val="black"/>
                  </a:solidFill>
                  <a:latin typeface="CorpoSDem" pitchFamily="2" charset="0"/>
                  <a:cs typeface="Daimler CS"/>
                </a:rPr>
                <a:t>Daimler Trucks Asia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645957" y="5392812"/>
              <a:ext cx="38398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Logos Trucks" descr="Logoleiste_PPT_2.psd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875" b="-24687"/>
            <a:stretch/>
          </p:blipFill>
          <p:spPr>
            <a:xfrm>
              <a:off x="8871919" y="5495330"/>
              <a:ext cx="1547736" cy="1097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589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3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3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Simple"/>
          <p:cNvSpPr/>
          <p:nvPr userDrawn="1">
            <p:custDataLst>
              <p:tags r:id="rId3"/>
            </p:custDataLst>
          </p:nvPr>
        </p:nvSpPr>
        <p:spPr>
          <a:xfrm>
            <a:off x="8503323" y="6506901"/>
            <a:ext cx="2230219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2018-09-11_Test concept_v05.pptx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57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Title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5121280"/>
            <a:ext cx="10932181" cy="1025684"/>
          </a:xfrm>
        </p:spPr>
        <p:txBody>
          <a:bodyPr wrap="square" anchor="b" anchorCtr="0">
            <a:spAutoFit/>
          </a:bodyPr>
          <a:lstStyle>
            <a:lvl1pPr>
              <a:defRPr baseline="0"/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 Presentation title</a:t>
            </a:r>
            <a:br>
              <a:rPr lang="en-GB" dirty="0" smtClean="0"/>
            </a:br>
            <a:r>
              <a:rPr lang="en-GB" dirty="0" smtClean="0"/>
              <a:t>in two or more 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28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62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73">
          <p15:clr>
            <a:srgbClr val="FBAE40"/>
          </p15:clr>
        </p15:guide>
      </p15:sldGuideLst>
    </p:ext>
  </p:extLst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380" y="3429000"/>
            <a:ext cx="12192830" cy="3429000"/>
          </a:xfrm>
          <a:custGeom>
            <a:avLst/>
            <a:gdLst>
              <a:gd name="connsiteX0" fmla="*/ 0 w 12196799"/>
              <a:gd name="connsiteY0" fmla="*/ 0 h 3429794"/>
              <a:gd name="connsiteX1" fmla="*/ 12196799 w 12196799"/>
              <a:gd name="connsiteY1" fmla="*/ 0 h 3429794"/>
              <a:gd name="connsiteX2" fmla="*/ 12196799 w 12196799"/>
              <a:gd name="connsiteY2" fmla="*/ 3429794 h 3429794"/>
              <a:gd name="connsiteX3" fmla="*/ 0 w 12196799"/>
              <a:gd name="connsiteY3" fmla="*/ 3429794 h 3429794"/>
              <a:gd name="connsiteX4" fmla="*/ 0 w 12196799"/>
              <a:gd name="connsiteY4" fmla="*/ 0 h 3429794"/>
              <a:gd name="connsiteX0" fmla="*/ 2381 w 12199180"/>
              <a:gd name="connsiteY0" fmla="*/ 0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  <a:gd name="connsiteX5" fmla="*/ 2381 w 12199180"/>
              <a:gd name="connsiteY5" fmla="*/ 0 h 3429794"/>
              <a:gd name="connsiteX0" fmla="*/ 0 w 12199180"/>
              <a:gd name="connsiteY0" fmla="*/ 1167730 h 3526755"/>
              <a:gd name="connsiteX1" fmla="*/ 12199180 w 12199180"/>
              <a:gd name="connsiteY1" fmla="*/ 96961 h 3526755"/>
              <a:gd name="connsiteX2" fmla="*/ 12199180 w 12199180"/>
              <a:gd name="connsiteY2" fmla="*/ 3526755 h 3526755"/>
              <a:gd name="connsiteX3" fmla="*/ 2381 w 12199180"/>
              <a:gd name="connsiteY3" fmla="*/ 3526755 h 3526755"/>
              <a:gd name="connsiteX4" fmla="*/ 0 w 12199180"/>
              <a:gd name="connsiteY4" fmla="*/ 1167730 h 3526755"/>
              <a:gd name="connsiteX0" fmla="*/ 0 w 12199180"/>
              <a:gd name="connsiteY0" fmla="*/ 1070769 h 3429794"/>
              <a:gd name="connsiteX1" fmla="*/ 12199180 w 12199180"/>
              <a:gd name="connsiteY1" fmla="*/ 0 h 3429794"/>
              <a:gd name="connsiteX2" fmla="*/ 12199180 w 12199180"/>
              <a:gd name="connsiteY2" fmla="*/ 3429794 h 3429794"/>
              <a:gd name="connsiteX3" fmla="*/ 2381 w 12199180"/>
              <a:gd name="connsiteY3" fmla="*/ 3429794 h 3429794"/>
              <a:gd name="connsiteX4" fmla="*/ 0 w 12199180"/>
              <a:gd name="connsiteY4" fmla="*/ 1070769 h 342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0" h="3429794">
                <a:moveTo>
                  <a:pt x="0" y="1070769"/>
                </a:moveTo>
                <a:lnTo>
                  <a:pt x="12199180" y="0"/>
                </a:lnTo>
                <a:lnTo>
                  <a:pt x="12199180" y="3429794"/>
                </a:lnTo>
                <a:lnTo>
                  <a:pt x="2381" y="3429794"/>
                </a:lnTo>
                <a:cubicBezTo>
                  <a:pt x="1587" y="2643452"/>
                  <a:pt x="794" y="1857111"/>
                  <a:pt x="0" y="1070769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5814"/>
            <a:ext cx="10932181" cy="1619625"/>
          </a:xfrm>
          <a:custGeom>
            <a:avLst/>
            <a:gdLst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0 w 10937875"/>
              <a:gd name="connsiteY3" fmla="*/ 1620000 h 1620000"/>
              <a:gd name="connsiteX4" fmla="*/ 0 w 10937875"/>
              <a:gd name="connsiteY4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75 w 10937875"/>
              <a:gd name="connsiteY2" fmla="*/ 1620000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10937875 w 10937875"/>
              <a:gd name="connsiteY3" fmla="*/ 1620000 h 1620000"/>
              <a:gd name="connsiteX4" fmla="*/ 6569541 w 10937875"/>
              <a:gd name="connsiteY4" fmla="*/ 1619979 h 1620000"/>
              <a:gd name="connsiteX5" fmla="*/ 0 w 10937875"/>
              <a:gd name="connsiteY5" fmla="*/ 1620000 h 1620000"/>
              <a:gd name="connsiteX6" fmla="*/ 0 w 10937875"/>
              <a:gd name="connsiteY6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  <a:gd name="connsiteX0" fmla="*/ 0 w 10937875"/>
              <a:gd name="connsiteY0" fmla="*/ 0 h 1620000"/>
              <a:gd name="connsiteX1" fmla="*/ 10937875 w 10937875"/>
              <a:gd name="connsiteY1" fmla="*/ 0 h 1620000"/>
              <a:gd name="connsiteX2" fmla="*/ 10937860 w 10937875"/>
              <a:gd name="connsiteY2" fmla="*/ 1242952 h 1620000"/>
              <a:gd name="connsiteX3" fmla="*/ 6569541 w 10937875"/>
              <a:gd name="connsiteY3" fmla="*/ 1619979 h 1620000"/>
              <a:gd name="connsiteX4" fmla="*/ 0 w 10937875"/>
              <a:gd name="connsiteY4" fmla="*/ 1620000 h 1620000"/>
              <a:gd name="connsiteX5" fmla="*/ 0 w 10937875"/>
              <a:gd name="connsiteY5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7875" h="1620000">
                <a:moveTo>
                  <a:pt x="0" y="0"/>
                </a:moveTo>
                <a:lnTo>
                  <a:pt x="10937875" y="0"/>
                </a:lnTo>
                <a:cubicBezTo>
                  <a:pt x="10937870" y="414317"/>
                  <a:pt x="10937865" y="828635"/>
                  <a:pt x="10937860" y="1242952"/>
                </a:cubicBezTo>
                <a:lnTo>
                  <a:pt x="6569541" y="1619979"/>
                </a:lnTo>
                <a:lnTo>
                  <a:pt x="0" y="162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Referent’s name: </a:t>
            </a:r>
            <a:r>
              <a:rPr lang="en-GB" noProof="0" dirty="0" smtClean="0"/>
              <a:t>CorpoS </a:t>
            </a:r>
            <a:r>
              <a:rPr lang="en-GB" dirty="0" smtClean="0"/>
              <a:t>(Body) 35 pt.</a:t>
            </a:r>
            <a:br>
              <a:rPr lang="en-GB" dirty="0" smtClean="0"/>
            </a:br>
            <a:r>
              <a:rPr lang="en-GB" dirty="0" smtClean="0"/>
              <a:t>Presentation title in two or three </a:t>
            </a:r>
            <a:br>
              <a:rPr lang="en-GB" dirty="0" smtClean="0"/>
            </a:br>
            <a:r>
              <a:rPr lang="en-GB" dirty="0" smtClean="0"/>
              <a:t>lines of text, Month </a:t>
            </a:r>
            <a:r>
              <a:rPr lang="en-GB" dirty="0" err="1" smtClean="0"/>
              <a:t>dd</a:t>
            </a:r>
            <a:r>
              <a:rPr lang="en-GB" dirty="0" smtClean="0"/>
              <a:t>, </a:t>
            </a:r>
            <a:r>
              <a:rPr lang="en-GB" dirty="0" err="1" smtClean="0"/>
              <a:t>yyyy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8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9">
          <p15:clr>
            <a:srgbClr val="FBAE40"/>
          </p15:clr>
        </p15:guide>
      </p15:sldGuideLst>
    </p:ext>
  </p:extLst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380" y="2281900"/>
            <a:ext cx="12192831" cy="4576100"/>
          </a:xfrm>
          <a:custGeom>
            <a:avLst/>
            <a:gdLst>
              <a:gd name="connsiteX0" fmla="*/ 0 w 12196800"/>
              <a:gd name="connsiteY0" fmla="*/ 0 h 4581922"/>
              <a:gd name="connsiteX1" fmla="*/ 12196800 w 12196800"/>
              <a:gd name="connsiteY1" fmla="*/ 0 h 4581922"/>
              <a:gd name="connsiteX2" fmla="*/ 12196800 w 12196800"/>
              <a:gd name="connsiteY2" fmla="*/ 4581922 h 4581922"/>
              <a:gd name="connsiteX3" fmla="*/ 0 w 12196800"/>
              <a:gd name="connsiteY3" fmla="*/ 4581922 h 4581922"/>
              <a:gd name="connsiteX4" fmla="*/ 0 w 12196800"/>
              <a:gd name="connsiteY4" fmla="*/ 0 h 4581922"/>
              <a:gd name="connsiteX0" fmla="*/ 2381 w 12199181"/>
              <a:gd name="connsiteY0" fmla="*/ 0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  <a:gd name="connsiteX5" fmla="*/ 2381 w 12199181"/>
              <a:gd name="connsiteY5" fmla="*/ 0 h 4581922"/>
              <a:gd name="connsiteX0" fmla="*/ 0 w 12199181"/>
              <a:gd name="connsiteY0" fmla="*/ 1263181 h 4769968"/>
              <a:gd name="connsiteX1" fmla="*/ 12199181 w 12199181"/>
              <a:gd name="connsiteY1" fmla="*/ 188046 h 4769968"/>
              <a:gd name="connsiteX2" fmla="*/ 12199181 w 12199181"/>
              <a:gd name="connsiteY2" fmla="*/ 4769968 h 4769968"/>
              <a:gd name="connsiteX3" fmla="*/ 2381 w 12199181"/>
              <a:gd name="connsiteY3" fmla="*/ 4769968 h 4769968"/>
              <a:gd name="connsiteX4" fmla="*/ 0 w 12199181"/>
              <a:gd name="connsiteY4" fmla="*/ 1263181 h 4769968"/>
              <a:gd name="connsiteX0" fmla="*/ 0 w 12199181"/>
              <a:gd name="connsiteY0" fmla="*/ 1075135 h 4581922"/>
              <a:gd name="connsiteX1" fmla="*/ 12199181 w 12199181"/>
              <a:gd name="connsiteY1" fmla="*/ 0 h 4581922"/>
              <a:gd name="connsiteX2" fmla="*/ 12199181 w 12199181"/>
              <a:gd name="connsiteY2" fmla="*/ 4581922 h 4581922"/>
              <a:gd name="connsiteX3" fmla="*/ 2381 w 12199181"/>
              <a:gd name="connsiteY3" fmla="*/ 4581922 h 4581922"/>
              <a:gd name="connsiteX4" fmla="*/ 0 w 12199181"/>
              <a:gd name="connsiteY4" fmla="*/ 1075135 h 45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181" h="4581922">
                <a:moveTo>
                  <a:pt x="0" y="1075135"/>
                </a:moveTo>
                <a:lnTo>
                  <a:pt x="12199181" y="0"/>
                </a:lnTo>
                <a:lnTo>
                  <a:pt x="12199181" y="4581922"/>
                </a:lnTo>
                <a:lnTo>
                  <a:pt x="2381" y="4581922"/>
                </a:lnTo>
                <a:cubicBezTo>
                  <a:pt x="1587" y="3412993"/>
                  <a:pt x="794" y="2244064"/>
                  <a:pt x="0" y="1075135"/>
                </a:cubicBez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8323" y="2044433"/>
            <a:ext cx="7232233" cy="648964"/>
          </a:xfrm>
          <a:custGeom>
            <a:avLst/>
            <a:gdLst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6000 w 7236000"/>
              <a:gd name="connsiteY2" fmla="*/ 649114 h 649114"/>
              <a:gd name="connsiteX3" fmla="*/ 0 w 7236000"/>
              <a:gd name="connsiteY3" fmla="*/ 649114 h 649114"/>
              <a:gd name="connsiteX4" fmla="*/ 0 w 7236000"/>
              <a:gd name="connsiteY4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7236000 w 7236000"/>
              <a:gd name="connsiteY3" fmla="*/ 649114 h 649114"/>
              <a:gd name="connsiteX4" fmla="*/ 5812631 w 7236000"/>
              <a:gd name="connsiteY4" fmla="*/ 648287 h 649114"/>
              <a:gd name="connsiteX5" fmla="*/ 0 w 7236000"/>
              <a:gd name="connsiteY5" fmla="*/ 649114 h 649114"/>
              <a:gd name="connsiteX6" fmla="*/ 0 w 7236000"/>
              <a:gd name="connsiteY6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  <a:gd name="connsiteX0" fmla="*/ 0 w 7236000"/>
              <a:gd name="connsiteY0" fmla="*/ 0 h 649114"/>
              <a:gd name="connsiteX1" fmla="*/ 7236000 w 7236000"/>
              <a:gd name="connsiteY1" fmla="*/ 0 h 649114"/>
              <a:gd name="connsiteX2" fmla="*/ 7234238 w 7236000"/>
              <a:gd name="connsiteY2" fmla="*/ 514937 h 649114"/>
              <a:gd name="connsiteX3" fmla="*/ 5812631 w 7236000"/>
              <a:gd name="connsiteY3" fmla="*/ 648287 h 649114"/>
              <a:gd name="connsiteX4" fmla="*/ 0 w 7236000"/>
              <a:gd name="connsiteY4" fmla="*/ 649114 h 649114"/>
              <a:gd name="connsiteX5" fmla="*/ 0 w 7236000"/>
              <a:gd name="connsiteY5" fmla="*/ 0 h 64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000" h="649114">
                <a:moveTo>
                  <a:pt x="0" y="0"/>
                </a:moveTo>
                <a:lnTo>
                  <a:pt x="7236000" y="0"/>
                </a:lnTo>
                <a:cubicBezTo>
                  <a:pt x="7235413" y="171646"/>
                  <a:pt x="7234825" y="343291"/>
                  <a:pt x="7234238" y="514937"/>
                </a:cubicBezTo>
                <a:lnTo>
                  <a:pt x="5812631" y="648287"/>
                </a:lnTo>
                <a:lnTo>
                  <a:pt x="0" y="64911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Headline for presentation</a:t>
            </a:r>
            <a:endParaRPr lang="en-GB" dirty="0"/>
          </a:p>
        </p:txBody>
      </p:sp>
      <p:pic>
        <p:nvPicPr>
          <p:cNvPr id="30" name="Wortmarke DAIMLER" descr="Daimler_RGB_10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72" y="790853"/>
            <a:ext cx="3418220" cy="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7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88">
          <p15:clr>
            <a:srgbClr val="FBAE40"/>
          </p15:clr>
        </p15:guide>
      </p15:sldGuideLst>
    </p:ext>
  </p:extLs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 image brush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uerstung O_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-1"/>
            <a:ext cx="12190451" cy="6487839"/>
          </a:xfrm>
          <a:prstGeom prst="rect">
            <a:avLst/>
          </a:prstGeom>
        </p:spPr>
      </p:pic>
      <p:sp>
        <p:nvSpPr>
          <p:cNvPr id="25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116" y="288857"/>
            <a:ext cx="10930662" cy="1151733"/>
          </a:xfrm>
          <a:custGeom>
            <a:avLst/>
            <a:gdLst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6355 w 10936355"/>
              <a:gd name="connsiteY2" fmla="*/ 1152000 h 1152000"/>
              <a:gd name="connsiteX3" fmla="*/ 0 w 10936355"/>
              <a:gd name="connsiteY3" fmla="*/ 1152000 h 1152000"/>
              <a:gd name="connsiteX4" fmla="*/ 0 w 10936355"/>
              <a:gd name="connsiteY4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10936355 w 10936355"/>
              <a:gd name="connsiteY3" fmla="*/ 1152000 h 1152000"/>
              <a:gd name="connsiteX4" fmla="*/ 4948164 w 10936355"/>
              <a:gd name="connsiteY4" fmla="*/ 1147990 h 1152000"/>
              <a:gd name="connsiteX5" fmla="*/ 0 w 10936355"/>
              <a:gd name="connsiteY5" fmla="*/ 1152000 h 1152000"/>
              <a:gd name="connsiteX6" fmla="*/ 0 w 10936355"/>
              <a:gd name="connsiteY6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  <a:gd name="connsiteX0" fmla="*/ 0 w 10936355"/>
              <a:gd name="connsiteY0" fmla="*/ 0 h 1152000"/>
              <a:gd name="connsiteX1" fmla="*/ 10936355 w 10936355"/>
              <a:gd name="connsiteY1" fmla="*/ 0 h 1152000"/>
              <a:gd name="connsiteX2" fmla="*/ 10932906 w 10936355"/>
              <a:gd name="connsiteY2" fmla="*/ 695326 h 1152000"/>
              <a:gd name="connsiteX3" fmla="*/ 4948164 w 10936355"/>
              <a:gd name="connsiteY3" fmla="*/ 1147990 h 1152000"/>
              <a:gd name="connsiteX4" fmla="*/ 0 w 10936355"/>
              <a:gd name="connsiteY4" fmla="*/ 1152000 h 1152000"/>
              <a:gd name="connsiteX5" fmla="*/ 0 w 10936355"/>
              <a:gd name="connsiteY5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6355" h="1152000">
                <a:moveTo>
                  <a:pt x="0" y="0"/>
                </a:moveTo>
                <a:lnTo>
                  <a:pt x="10936355" y="0"/>
                </a:lnTo>
                <a:cubicBezTo>
                  <a:pt x="10935205" y="231775"/>
                  <a:pt x="10934056" y="463551"/>
                  <a:pt x="10932906" y="695326"/>
                </a:cubicBezTo>
                <a:lnTo>
                  <a:pt x="4948164" y="114799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Image-chart, Headline </a:t>
            </a:r>
            <a:r>
              <a:rPr lang="en-GB" noProof="0" dirty="0" smtClean="0"/>
              <a:t>CorpoS </a:t>
            </a:r>
            <a:r>
              <a:rPr lang="en-GB" dirty="0" smtClean="0"/>
              <a:t>(Body) 35 pt. </a:t>
            </a:r>
            <a:br>
              <a:rPr lang="en-GB" dirty="0" smtClean="0"/>
            </a:br>
            <a:r>
              <a:rPr lang="en-GB" dirty="0" smtClean="0"/>
              <a:t>in two lines of text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Discussion Material / FORCE Insurance / 3.Dec. 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9011"/>
            <a:ext cx="12190451" cy="5337600"/>
          </a:xfrm>
          <a:custGeom>
            <a:avLst/>
            <a:gdLst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0 h 5338836"/>
              <a:gd name="connsiteX0" fmla="*/ 0 w 12196800"/>
              <a:gd name="connsiteY0" fmla="*/ 0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  <a:gd name="connsiteX5" fmla="*/ 0 w 12196800"/>
              <a:gd name="connsiteY5" fmla="*/ 0 h 5338836"/>
              <a:gd name="connsiteX0" fmla="*/ 0 w 12196800"/>
              <a:gd name="connsiteY0" fmla="*/ 1067667 h 5338836"/>
              <a:gd name="connsiteX1" fmla="*/ 12196800 w 12196800"/>
              <a:gd name="connsiteY1" fmla="*/ 0 h 5338836"/>
              <a:gd name="connsiteX2" fmla="*/ 12196800 w 12196800"/>
              <a:gd name="connsiteY2" fmla="*/ 5338836 h 5338836"/>
              <a:gd name="connsiteX3" fmla="*/ 0 w 12196800"/>
              <a:gd name="connsiteY3" fmla="*/ 5338836 h 5338836"/>
              <a:gd name="connsiteX4" fmla="*/ 0 w 12196800"/>
              <a:gd name="connsiteY4" fmla="*/ 1067667 h 53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6800" h="5338836">
                <a:moveTo>
                  <a:pt x="0" y="1067667"/>
                </a:moveTo>
                <a:lnTo>
                  <a:pt x="12196800" y="0"/>
                </a:lnTo>
                <a:lnTo>
                  <a:pt x="12196800" y="5338836"/>
                </a:lnTo>
                <a:lnTo>
                  <a:pt x="0" y="5338836"/>
                </a:lnTo>
                <a:lnTo>
                  <a:pt x="0" y="1067667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Insert picture</a:t>
            </a:r>
            <a:endParaRPr lang="en-GB" noProof="0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91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bru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for Agenda in CorpoS (Body) 35 pt. </a:t>
            </a:r>
            <a:br>
              <a:rPr lang="en-GB" noProof="0" dirty="0" smtClean="0"/>
            </a:br>
            <a:r>
              <a:rPr lang="en-GB" noProof="0" dirty="0" smtClean="0"/>
              <a:t>one or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Discussion Material / FORCE Insurance / 3.Dec. 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4" y="1504602"/>
            <a:ext cx="10932180" cy="4875670"/>
          </a:xfrm>
        </p:spPr>
        <p:txBody>
          <a:bodyPr/>
          <a:lstStyle>
            <a:lvl1pPr marL="359820" indent="-359820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  <a:lvl6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6pPr>
            <a:lvl7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7pPr>
            <a:lvl8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8pPr>
            <a:lvl9pPr marL="359820" indent="-359820">
              <a:buFont typeface="+mj-lt"/>
              <a:buAutoNum type="arabicPeriod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Agenda point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48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948">
          <p15:clr>
            <a:srgbClr val="FBAE40"/>
          </p15:clr>
        </p15:guide>
        <p15:guide id="3" orient="horz" pos="4020">
          <p15:clr>
            <a:srgbClr val="FBAE40"/>
          </p15:clr>
        </p15:guide>
      </p15:sldGuideLst>
    </p:ext>
  </p:extLst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Discussion Material / FORCE Insurance / 3.Dec. 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70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Discussion Material / FORCE Insurance / 3.Dec. 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23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Discussion Material / FORCE Insurance / 3.Dec. 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10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7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900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Simple"/>
          <p:cNvSpPr/>
          <p:nvPr userDrawn="1">
            <p:custDataLst>
              <p:tags r:id="rId3"/>
            </p:custDataLst>
          </p:nvPr>
        </p:nvSpPr>
        <p:spPr>
          <a:xfrm>
            <a:off x="8503323" y="6506901"/>
            <a:ext cx="2230219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2018-09-11_Test concept_v05.pptx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/>
          <p:cNvSpPr/>
          <p:nvPr userDrawn="1">
            <p:custDataLst>
              <p:tags r:id="rId3"/>
            </p:custDataLst>
          </p:nvPr>
        </p:nvSpPr>
        <p:spPr>
          <a:xfrm>
            <a:off x="8503323" y="6506901"/>
            <a:ext cx="2230219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2018-09-11_Test concept_v05.pptx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210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5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Simple"/>
          <p:cNvSpPr/>
          <p:nvPr userDrawn="1">
            <p:custDataLst>
              <p:tags r:id="rId3"/>
            </p:custDataLst>
          </p:nvPr>
        </p:nvSpPr>
        <p:spPr>
          <a:xfrm>
            <a:off x="8503323" y="6506901"/>
            <a:ext cx="2230219" cy="1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1199" noProof="0" smtClean="0">
                <a:solidFill>
                  <a:srgbClr val="FFFFFF"/>
                </a:solidFill>
              </a:rPr>
              <a:t>2018-09-11_Test concept_v05.pptx</a:t>
            </a:r>
            <a:endParaRPr lang="en-US" sz="1199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5" y="-1307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0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94653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aseline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85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 baseline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05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 content/ Headlin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1504602"/>
            <a:ext cx="10930594" cy="49832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Insert content or text in CorpoS (Body) 24 pt. (Mark-ups in Bold) // for conclusion, summary or short highlight: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20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95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2" y="33956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32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97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65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3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28424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68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chemeClr val="tx2">
                    <a:lumMod val="100000"/>
                  </a:schemeClr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4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298" b="0" i="0" u="none" kern="1200" spc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24772" y="3407805"/>
            <a:ext cx="2694666" cy="34565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bg1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accent4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98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7463" y="110970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 dirty="0">
              <a:latin typeface="CorpoS" pitchFamily="2" charset="0"/>
              <a:sym typeface="CorpoS" pitchFamily="2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5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29909" y="2493113"/>
            <a:ext cx="4965177" cy="34554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9912" y="1504602"/>
            <a:ext cx="4965174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cxnSp>
        <p:nvCxnSpPr>
          <p:cNvPr id="8" name="Gerade Verbindung 42"/>
          <p:cNvCxnSpPr/>
          <p:nvPr userDrawn="1"/>
        </p:nvCxnSpPr>
        <p:spPr bwMode="auto">
          <a:xfrm>
            <a:off x="629672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42"/>
          <p:cNvCxnSpPr/>
          <p:nvPr userDrawn="1"/>
        </p:nvCxnSpPr>
        <p:spPr bwMode="auto">
          <a:xfrm>
            <a:off x="6595089" y="2231483"/>
            <a:ext cx="4965414" cy="0"/>
          </a:xfrm>
          <a:prstGeom prst="line">
            <a:avLst/>
          </a:prstGeom>
          <a:solidFill>
            <a:srgbClr val="D2D4D6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95326" y="1504602"/>
            <a:ext cx="4965177" cy="683842"/>
          </a:xfrm>
        </p:spPr>
        <p:txBody>
          <a:bodyPr anchor="b" anchorCtr="0"/>
          <a:lstStyle>
            <a:lvl1pPr marL="0" indent="0">
              <a:lnSpc>
                <a:spcPts val="2399"/>
              </a:lnSpc>
              <a:buNone/>
              <a:defRPr sz="1899">
                <a:solidFill>
                  <a:schemeClr val="tx1"/>
                </a:solidFill>
              </a:defRPr>
            </a:lvl1pPr>
            <a:lvl2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2pPr>
            <a:lvl3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3pPr>
            <a:lvl4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4pPr>
            <a:lvl5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5pPr>
            <a:lvl6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6pPr>
            <a:lvl7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7pPr>
            <a:lvl8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8pPr>
            <a:lvl9pPr marL="0" indent="0">
              <a:lnSpc>
                <a:spcPts val="2399"/>
              </a:lnSpc>
              <a:buFont typeface="Arial" panose="020B0604020202020204" pitchFamily="34" charset="0"/>
              <a:buNone/>
              <a:defRPr sz="1899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 smtClean="0"/>
              <a:t>Insert headline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595326" y="2493113"/>
            <a:ext cx="4965177" cy="3455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 smtClean="0"/>
              <a:t>Insert content or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02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69">
          <p15:clr>
            <a:srgbClr val="FBAE40"/>
          </p15:clr>
        </p15:guide>
        <p15:guide id="2" pos="4155">
          <p15:clr>
            <a:srgbClr val="FBAE40"/>
          </p15:clr>
        </p15:guide>
        <p15:guide id="3" pos="3528">
          <p15:clr>
            <a:srgbClr val="FBAE40"/>
          </p15:clr>
        </p15:guide>
        <p15:guide id="4" orient="horz" pos="3748">
          <p15:clr>
            <a:srgbClr val="FBAE40"/>
          </p15:clr>
        </p15:guide>
        <p15:guide id="5" orient="horz" pos="95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46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47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126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8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solidFill>
                  <a:schemeClr val="tx1"/>
                </a:solidFill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orpoS" pitchFamily="2" charset="0"/>
                <a:ea typeface="+mn-ea"/>
                <a:cs typeface="+mn-cs"/>
                <a:sym typeface="CorpoS" pitchFamily="2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CorpoS" pitchFamily="2" charset="0"/>
                <a:sym typeface="CorpoS" pitchFamily="2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 dirty="0">
                  <a:latin typeface="CorpoS" pitchFamily="2" charset="0"/>
                  <a:sym typeface="CorpoS" pitchFamily="2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99"/>
                </a:spcAft>
              </a:pPr>
              <a:endParaRPr lang="en-US" sz="1198" dirty="0">
                <a:solidFill>
                  <a:schemeClr val="bg1"/>
                </a:solidFill>
                <a:latin typeface="CorpoS" pitchFamily="2" charset="0"/>
                <a:sym typeface="CorpoS" pitchFamily="2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1. xxxx  2. xxxx  3. xxxx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348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orpoS" pitchFamily="2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0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lowchart: Manual Input 7"/>
          <p:cNvSpPr/>
          <p:nvPr userDrawn="1"/>
        </p:nvSpPr>
        <p:spPr>
          <a:xfrm>
            <a:off x="0" y="3610066"/>
            <a:ext cx="12192000" cy="3247934"/>
          </a:xfrm>
          <a:prstGeom prst="flowChartManualInput">
            <a:avLst/>
          </a:prstGeom>
          <a:solidFill>
            <a:srgbClr val="E6E6E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9E9E9E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sp>
        <p:nvSpPr>
          <p:cNvPr id="9" name="Flowchart: Manual Input 8"/>
          <p:cNvSpPr/>
          <p:nvPr userDrawn="1"/>
        </p:nvSpPr>
        <p:spPr>
          <a:xfrm flipH="1" flipV="1">
            <a:off x="0" y="0"/>
            <a:ext cx="12192000" cy="4532850"/>
          </a:xfrm>
          <a:prstGeom prst="flowChartManualInput">
            <a:avLst/>
          </a:prstGeom>
          <a:solidFill>
            <a:srgbClr val="00566D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99" dirty="0" err="1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4" y="3490768"/>
            <a:ext cx="3789529" cy="2442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114" y="3500651"/>
            <a:ext cx="2691445" cy="2418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1655" y="3672592"/>
            <a:ext cx="2935899" cy="2320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885" y="3474457"/>
            <a:ext cx="3570966" cy="2833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555" y="3766182"/>
            <a:ext cx="2312483" cy="2541637"/>
          </a:xfrm>
          <a:prstGeom prst="rect">
            <a:avLst/>
          </a:prstGeom>
        </p:spPr>
      </p:pic>
      <p:pic>
        <p:nvPicPr>
          <p:cNvPr id="17" name="Wortmarke DAIMLER" descr="Daimler_RGB_100mm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54" y="791617"/>
            <a:ext cx="3417231" cy="46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48" y="613010"/>
            <a:ext cx="786654" cy="786882"/>
          </a:xfrm>
          <a:prstGeom prst="rect">
            <a:avLst/>
          </a:prstGeom>
        </p:spPr>
      </p:pic>
      <p:pic>
        <p:nvPicPr>
          <p:cNvPr id="2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9611" y="692628"/>
            <a:ext cx="2166326" cy="61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8326" y="2001480"/>
            <a:ext cx="10932181" cy="526176"/>
          </a:xfrm>
        </p:spPr>
        <p:txBody>
          <a:bodyPr anchor="b">
            <a:spAutoFit/>
          </a:bodyPr>
          <a:lstStyle>
            <a:lvl1pPr marL="0" indent="0" algn="l" defTabSz="1087871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598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orpoS" pitchFamily="2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dirty="0" smtClean="0"/>
              <a:t>Title in </a:t>
            </a:r>
            <a:r>
              <a:rPr lang="en-US" dirty="0" err="1" smtClean="0"/>
              <a:t>CorpoS</a:t>
            </a:r>
            <a:r>
              <a:rPr lang="en-US" dirty="0" smtClean="0"/>
              <a:t> 35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sz="2798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326" y="6251051"/>
            <a:ext cx="10932181" cy="489060"/>
          </a:xfrm>
        </p:spPr>
        <p:txBody>
          <a:bodyPr/>
          <a:lstStyle>
            <a:lvl1pPr>
              <a:defRPr sz="15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in 16 </a:t>
            </a:r>
            <a:r>
              <a:rPr lang="en-US" dirty="0" err="1" smtClean="0"/>
              <a:t>pt</a:t>
            </a:r>
            <a:r>
              <a:rPr lang="en-US" dirty="0" smtClean="0"/>
              <a:t>, black, non-bold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326" y="2485504"/>
            <a:ext cx="10932181" cy="398371"/>
          </a:xfrm>
        </p:spPr>
        <p:txBody>
          <a:bodyPr/>
          <a:lstStyle>
            <a:lvl1pPr>
              <a:defRPr sz="2399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</a:t>
            </a:r>
            <a:r>
              <a:rPr lang="en-US" dirty="0" err="1" smtClean="0"/>
              <a:t>CorposS</a:t>
            </a:r>
            <a:r>
              <a:rPr lang="en-US" dirty="0" smtClean="0"/>
              <a:t> 24 </a:t>
            </a:r>
            <a:r>
              <a:rPr lang="en-US" dirty="0" err="1" smtClean="0"/>
              <a:t>pt</a:t>
            </a:r>
            <a:r>
              <a:rPr lang="en-US" dirty="0" smtClean="0"/>
              <a:t>, white, non-bold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1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350" cy="456942"/>
          </a:xfr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04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white">
          <a:xfrm>
            <a:off x="1" y="-1307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4" tIns="45672" rIns="91344" bIns="456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98">
                <a:solidFill>
                  <a:schemeClr val="tx2"/>
                </a:solidFill>
                <a:latin typeface="+mn-lt"/>
                <a:sym typeface="CorpoS" pitchFamily="2" charset="0"/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9" indent="0" algn="ctr">
              <a:buNone/>
              <a:defRPr sz="1598"/>
            </a:lvl4pPr>
            <a:lvl5pPr marL="1826972" indent="0" algn="ctr">
              <a:buNone/>
              <a:defRPr sz="1598"/>
            </a:lvl5pPr>
            <a:lvl6pPr marL="2283715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1" indent="0" algn="ctr">
              <a:buNone/>
              <a:defRPr sz="1598"/>
            </a:lvl8pPr>
            <a:lvl9pPr marL="3653943" indent="0" algn="ctr">
              <a:buNone/>
              <a:defRPr sz="1598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50"/>
            <a:ext cx="3744000" cy="664797"/>
          </a:xfrm>
        </p:spPr>
        <p:txBody>
          <a:bodyPr anchor="t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6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2">
          <p15:clr>
            <a:srgbClr val="FBAE40"/>
          </p15:clr>
        </p15:guide>
        <p15:guide id="2" pos="384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3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486" rtl="0" eaLnBrk="1" fontAlgn="auto" latinLnBrk="0" hangingPunct="1">
              <a:lnSpc>
                <a:spcPts val="5994"/>
              </a:lnSpc>
              <a:spcBef>
                <a:spcPts val="0"/>
              </a:spcBef>
              <a:spcAft>
                <a:spcPts val="0"/>
              </a:spcAft>
              <a:defRPr lang="en-US" sz="5394" kern="1200" baseline="0" dirty="0">
                <a:solidFill>
                  <a:schemeClr val="tx2"/>
                </a:solidFill>
                <a:latin typeface="+mj-lt"/>
                <a:ea typeface="+mn-ea"/>
                <a:cs typeface="+mj-cs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5" y="1424083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2"/>
            <a:ext cx="10936800" cy="2041200"/>
          </a:xfrm>
        </p:spPr>
        <p:txBody>
          <a:bodyPr anchor="t">
            <a:noAutofit/>
          </a:bodyPr>
          <a:lstStyle>
            <a:lvl1pPr>
              <a:defRPr sz="5394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2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910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6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2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61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8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622802"/>
            <a:ext cx="6276529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456942"/>
          </a:xfrm>
          <a:prstGeom prst="rect">
            <a:avLst/>
          </a:prstGeom>
        </p:spPr>
        <p:txBody>
          <a:bodyPr/>
          <a:lstStyle>
            <a:lvl1pPr>
              <a:defRPr sz="3298">
                <a:solidFill>
                  <a:schemeClr val="tx2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2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5" y="-1307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75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4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2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9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51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98" dirty="0">
              <a:solidFill>
                <a:schemeClr val="bg1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598">
                <a:solidFill>
                  <a:schemeClr val="tx1"/>
                </a:solidFill>
                <a:latin typeface="CorpoS" pitchFamily="2" charset="0"/>
                <a:sym typeface="CorpoS" pitchFamily="2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2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>
                <a:solidFill>
                  <a:schemeClr val="bg1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1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3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20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81351" y="6506837"/>
            <a:ext cx="64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33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7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6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5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98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41310" y="3402830"/>
            <a:ext cx="2694666" cy="3461745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8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1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2" y="3382964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352" y="2976710"/>
            <a:ext cx="4061884" cy="1085599"/>
          </a:xfrm>
        </p:spPr>
        <p:txBody>
          <a:bodyPr/>
          <a:lstStyle>
            <a:lvl1pPr>
              <a:lnSpc>
                <a:spcPct val="90000"/>
              </a:lnSpc>
              <a:defRPr sz="3298">
                <a:solidFill>
                  <a:schemeClr val="tx2"/>
                </a:solidFill>
              </a:defRPr>
            </a:lvl1pPr>
            <a:lvl2pPr>
              <a:defRPr sz="3298"/>
            </a:lvl2pPr>
            <a:lvl3pPr>
              <a:defRPr sz="3298"/>
            </a:lvl3pPr>
            <a:lvl4pPr>
              <a:defRPr sz="3298"/>
            </a:lvl4pPr>
            <a:lvl5pPr>
              <a:defRPr sz="3298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5" name="think-cell スライド" r:id="rId4" imgW="270" imgH="270" progId="TCLayout.ActiveDocument.1">
                  <p:embed/>
                </p:oleObj>
              </mc:Choice>
              <mc:Fallback>
                <p:oleObj name="think-cell スライド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3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999"/>
              </a:spcAft>
            </a:pPr>
            <a:endParaRPr lang="en-US" sz="1198" dirty="0">
              <a:solidFill>
                <a:prstClr val="white"/>
              </a:solidFill>
              <a:latin typeface="CorpoS" pitchFamily="2" charset="0"/>
              <a:sym typeface="CorpoS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2" y="1785602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98" b="0">
                <a:solidFill>
                  <a:srgbClr val="FFFFFF"/>
                </a:solidFill>
                <a:latin typeface="+mj-lt"/>
                <a:sym typeface="CorpoS" pitchFamily="2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483" y="3416300"/>
            <a:ext cx="2694666" cy="34417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68804" y="4046145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Copyright © </a:t>
            </a:r>
            <a:r>
              <a:rPr lang="en-US" sz="700" dirty="0" smtClean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2018 </a:t>
            </a:r>
            <a:r>
              <a:rPr lang="en-US" sz="700" dirty="0">
                <a:solidFill>
                  <a:srgbClr val="444444"/>
                </a:solidFill>
                <a:latin typeface="CorpoS" pitchFamily="2" charset="0"/>
                <a:sym typeface="CorpoS" pitchFamily="2" charset="0"/>
              </a:rPr>
              <a:t>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0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vmlDrawing" Target="../drawings/vmlDrawing79.v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image" Target="../media/image31.emf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oleObject" Target="../embeddings/oleObject79.bin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tags" Target="../tags/tag9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oleObject" Target="../embeddings/oleObject80.bin"/><Relationship Id="rId5" Type="http://schemas.openxmlformats.org/officeDocument/2006/relationships/slideLayout" Target="../slideLayouts/slideLayout138.xml"/><Relationship Id="rId10" Type="http://schemas.openxmlformats.org/officeDocument/2006/relationships/tags" Target="../tags/tag92.xml"/><Relationship Id="rId4" Type="http://schemas.openxmlformats.org/officeDocument/2006/relationships/slideLayout" Target="../slideLayouts/slideLayout137.xml"/><Relationship Id="rId9" Type="http://schemas.openxmlformats.org/officeDocument/2006/relationships/vmlDrawing" Target="../drawings/vmlDrawing80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43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tags" Target="../tags/tag102.xml"/><Relationship Id="rId5" Type="http://schemas.openxmlformats.org/officeDocument/2006/relationships/vmlDrawing" Target="../drawings/vmlDrawing86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9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34" Type="http://schemas.openxmlformats.org/officeDocument/2006/relationships/slideLayout" Target="../slideLayouts/slideLayout177.xml"/><Relationship Id="rId42" Type="http://schemas.openxmlformats.org/officeDocument/2006/relationships/slideLayout" Target="../slideLayouts/slideLayout185.xml"/><Relationship Id="rId47" Type="http://schemas.openxmlformats.org/officeDocument/2006/relationships/slideLayout" Target="../slideLayouts/slideLayout190.xml"/><Relationship Id="rId50" Type="http://schemas.openxmlformats.org/officeDocument/2006/relationships/tags" Target="../tags/tag108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33" Type="http://schemas.openxmlformats.org/officeDocument/2006/relationships/slideLayout" Target="../slideLayouts/slideLayout176.xml"/><Relationship Id="rId38" Type="http://schemas.openxmlformats.org/officeDocument/2006/relationships/slideLayout" Target="../slideLayouts/slideLayout181.xml"/><Relationship Id="rId46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29" Type="http://schemas.openxmlformats.org/officeDocument/2006/relationships/slideLayout" Target="../slideLayouts/slideLayout172.xml"/><Relationship Id="rId41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32" Type="http://schemas.openxmlformats.org/officeDocument/2006/relationships/slideLayout" Target="../slideLayouts/slideLayout175.xml"/><Relationship Id="rId37" Type="http://schemas.openxmlformats.org/officeDocument/2006/relationships/slideLayout" Target="../slideLayouts/slideLayout180.xml"/><Relationship Id="rId40" Type="http://schemas.openxmlformats.org/officeDocument/2006/relationships/slideLayout" Target="../slideLayouts/slideLayout183.xml"/><Relationship Id="rId45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slideLayout" Target="../slideLayouts/slideLayout171.xml"/><Relationship Id="rId36" Type="http://schemas.openxmlformats.org/officeDocument/2006/relationships/slideLayout" Target="../slideLayouts/slideLayout179.xml"/><Relationship Id="rId49" Type="http://schemas.openxmlformats.org/officeDocument/2006/relationships/vmlDrawing" Target="../drawings/vmlDrawing90.v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31" Type="http://schemas.openxmlformats.org/officeDocument/2006/relationships/slideLayout" Target="../slideLayouts/slideLayout174.xml"/><Relationship Id="rId44" Type="http://schemas.openxmlformats.org/officeDocument/2006/relationships/slideLayout" Target="../slideLayouts/slideLayout187.xml"/><Relationship Id="rId52" Type="http://schemas.openxmlformats.org/officeDocument/2006/relationships/image" Target="../media/image10.emf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Relationship Id="rId30" Type="http://schemas.openxmlformats.org/officeDocument/2006/relationships/slideLayout" Target="../slideLayouts/slideLayout173.xml"/><Relationship Id="rId35" Type="http://schemas.openxmlformats.org/officeDocument/2006/relationships/slideLayout" Target="../slideLayouts/slideLayout178.xml"/><Relationship Id="rId43" Type="http://schemas.openxmlformats.org/officeDocument/2006/relationships/slideLayout" Target="../slideLayouts/slideLayout186.xml"/><Relationship Id="rId48" Type="http://schemas.openxmlformats.org/officeDocument/2006/relationships/theme" Target="../theme/theme13.xml"/><Relationship Id="rId8" Type="http://schemas.openxmlformats.org/officeDocument/2006/relationships/slideLayout" Target="../slideLayouts/slideLayout151.xml"/><Relationship Id="rId51" Type="http://schemas.openxmlformats.org/officeDocument/2006/relationships/oleObject" Target="../embeddings/oleObject90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47.emf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tags" Target="../tags/tag189.xml"/><Relationship Id="rId5" Type="http://schemas.openxmlformats.org/officeDocument/2006/relationships/slideLayout" Target="../slideLayouts/slideLayout195.xml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194.xml"/><Relationship Id="rId9" Type="http://schemas.openxmlformats.org/officeDocument/2006/relationships/theme" Target="../theme/theme14.xml"/><Relationship Id="rId14" Type="http://schemas.openxmlformats.org/officeDocument/2006/relationships/image" Target="../media/image9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oleObject" Target="../embeddings/oleObject141.bin"/><Relationship Id="rId5" Type="http://schemas.openxmlformats.org/officeDocument/2006/relationships/slideLayout" Target="../slideLayouts/slideLayout203.xml"/><Relationship Id="rId10" Type="http://schemas.openxmlformats.org/officeDocument/2006/relationships/tags" Target="../tags/tag194.xml"/><Relationship Id="rId4" Type="http://schemas.openxmlformats.org/officeDocument/2006/relationships/slideLayout" Target="../slideLayouts/slideLayout202.xml"/><Relationship Id="rId9" Type="http://schemas.openxmlformats.org/officeDocument/2006/relationships/vmlDrawing" Target="../drawings/vmlDrawing141.v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26" Type="http://schemas.openxmlformats.org/officeDocument/2006/relationships/slideLayout" Target="../slideLayouts/slideLayout231.xml"/><Relationship Id="rId39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26.xml"/><Relationship Id="rId34" Type="http://schemas.openxmlformats.org/officeDocument/2006/relationships/slideLayout" Target="../slideLayouts/slideLayout239.xml"/><Relationship Id="rId42" Type="http://schemas.openxmlformats.org/officeDocument/2006/relationships/slideLayout" Target="../slideLayouts/slideLayout247.xml"/><Relationship Id="rId47" Type="http://schemas.openxmlformats.org/officeDocument/2006/relationships/slideLayout" Target="../slideLayouts/slideLayout252.xml"/><Relationship Id="rId50" Type="http://schemas.openxmlformats.org/officeDocument/2006/relationships/slideLayout" Target="../slideLayouts/slideLayout255.xml"/><Relationship Id="rId55" Type="http://schemas.openxmlformats.org/officeDocument/2006/relationships/slideLayout" Target="../slideLayouts/slideLayout260.xml"/><Relationship Id="rId63" Type="http://schemas.openxmlformats.org/officeDocument/2006/relationships/slideLayout" Target="../slideLayouts/slideLayout268.xml"/><Relationship Id="rId68" Type="http://schemas.openxmlformats.org/officeDocument/2006/relationships/slideLayout" Target="../slideLayouts/slideLayout273.xml"/><Relationship Id="rId76" Type="http://schemas.openxmlformats.org/officeDocument/2006/relationships/oleObject" Target="../embeddings/oleObject142.bin"/><Relationship Id="rId7" Type="http://schemas.openxmlformats.org/officeDocument/2006/relationships/slideLayout" Target="../slideLayouts/slideLayout212.xml"/><Relationship Id="rId7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9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16.xml"/><Relationship Id="rId24" Type="http://schemas.openxmlformats.org/officeDocument/2006/relationships/slideLayout" Target="../slideLayouts/slideLayout229.xml"/><Relationship Id="rId32" Type="http://schemas.openxmlformats.org/officeDocument/2006/relationships/slideLayout" Target="../slideLayouts/slideLayout237.xml"/><Relationship Id="rId37" Type="http://schemas.openxmlformats.org/officeDocument/2006/relationships/slideLayout" Target="../slideLayouts/slideLayout242.xml"/><Relationship Id="rId40" Type="http://schemas.openxmlformats.org/officeDocument/2006/relationships/slideLayout" Target="../slideLayouts/slideLayout245.xml"/><Relationship Id="rId45" Type="http://schemas.openxmlformats.org/officeDocument/2006/relationships/slideLayout" Target="../slideLayouts/slideLayout250.xml"/><Relationship Id="rId53" Type="http://schemas.openxmlformats.org/officeDocument/2006/relationships/slideLayout" Target="../slideLayouts/slideLayout258.xml"/><Relationship Id="rId58" Type="http://schemas.openxmlformats.org/officeDocument/2006/relationships/slideLayout" Target="../slideLayouts/slideLayout263.xml"/><Relationship Id="rId66" Type="http://schemas.openxmlformats.org/officeDocument/2006/relationships/slideLayout" Target="../slideLayouts/slideLayout271.xml"/><Relationship Id="rId74" Type="http://schemas.openxmlformats.org/officeDocument/2006/relationships/vmlDrawing" Target="../drawings/vmlDrawing142.v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28" Type="http://schemas.openxmlformats.org/officeDocument/2006/relationships/slideLayout" Target="../slideLayouts/slideLayout233.xml"/><Relationship Id="rId36" Type="http://schemas.openxmlformats.org/officeDocument/2006/relationships/slideLayout" Target="../slideLayouts/slideLayout241.xml"/><Relationship Id="rId49" Type="http://schemas.openxmlformats.org/officeDocument/2006/relationships/slideLayout" Target="../slideLayouts/slideLayout254.xml"/><Relationship Id="rId57" Type="http://schemas.openxmlformats.org/officeDocument/2006/relationships/slideLayout" Target="../slideLayouts/slideLayout262.xml"/><Relationship Id="rId61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31" Type="http://schemas.openxmlformats.org/officeDocument/2006/relationships/slideLayout" Target="../slideLayouts/slideLayout236.xml"/><Relationship Id="rId44" Type="http://schemas.openxmlformats.org/officeDocument/2006/relationships/slideLayout" Target="../slideLayouts/slideLayout249.xml"/><Relationship Id="rId52" Type="http://schemas.openxmlformats.org/officeDocument/2006/relationships/slideLayout" Target="../slideLayouts/slideLayout257.xml"/><Relationship Id="rId60" Type="http://schemas.openxmlformats.org/officeDocument/2006/relationships/slideLayout" Target="../slideLayouts/slideLayout265.xml"/><Relationship Id="rId65" Type="http://schemas.openxmlformats.org/officeDocument/2006/relationships/slideLayout" Target="../slideLayouts/slideLayout270.xml"/><Relationship Id="rId73" Type="http://schemas.openxmlformats.org/officeDocument/2006/relationships/theme" Target="../theme/theme16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Relationship Id="rId27" Type="http://schemas.openxmlformats.org/officeDocument/2006/relationships/slideLayout" Target="../slideLayouts/slideLayout232.xml"/><Relationship Id="rId30" Type="http://schemas.openxmlformats.org/officeDocument/2006/relationships/slideLayout" Target="../slideLayouts/slideLayout235.xml"/><Relationship Id="rId35" Type="http://schemas.openxmlformats.org/officeDocument/2006/relationships/slideLayout" Target="../slideLayouts/slideLayout240.xml"/><Relationship Id="rId43" Type="http://schemas.openxmlformats.org/officeDocument/2006/relationships/slideLayout" Target="../slideLayouts/slideLayout248.xml"/><Relationship Id="rId48" Type="http://schemas.openxmlformats.org/officeDocument/2006/relationships/slideLayout" Target="../slideLayouts/slideLayout253.xml"/><Relationship Id="rId56" Type="http://schemas.openxmlformats.org/officeDocument/2006/relationships/slideLayout" Target="../slideLayouts/slideLayout261.xml"/><Relationship Id="rId64" Type="http://schemas.openxmlformats.org/officeDocument/2006/relationships/slideLayout" Target="../slideLayouts/slideLayout269.xml"/><Relationship Id="rId69" Type="http://schemas.openxmlformats.org/officeDocument/2006/relationships/slideLayout" Target="../slideLayouts/slideLayout274.xml"/><Relationship Id="rId77" Type="http://schemas.openxmlformats.org/officeDocument/2006/relationships/image" Target="../media/image10.emf"/><Relationship Id="rId8" Type="http://schemas.openxmlformats.org/officeDocument/2006/relationships/slideLayout" Target="../slideLayouts/slideLayout213.xml"/><Relationship Id="rId51" Type="http://schemas.openxmlformats.org/officeDocument/2006/relationships/slideLayout" Target="../slideLayouts/slideLayout256.xml"/><Relationship Id="rId7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5" Type="http://schemas.openxmlformats.org/officeDocument/2006/relationships/slideLayout" Target="../slideLayouts/slideLayout230.xml"/><Relationship Id="rId33" Type="http://schemas.openxmlformats.org/officeDocument/2006/relationships/slideLayout" Target="../slideLayouts/slideLayout238.xml"/><Relationship Id="rId38" Type="http://schemas.openxmlformats.org/officeDocument/2006/relationships/slideLayout" Target="../slideLayouts/slideLayout243.xml"/><Relationship Id="rId46" Type="http://schemas.openxmlformats.org/officeDocument/2006/relationships/slideLayout" Target="../slideLayouts/slideLayout251.xml"/><Relationship Id="rId59" Type="http://schemas.openxmlformats.org/officeDocument/2006/relationships/slideLayout" Target="../slideLayouts/slideLayout264.xml"/><Relationship Id="rId67" Type="http://schemas.openxmlformats.org/officeDocument/2006/relationships/slideLayout" Target="../slideLayouts/slideLayout272.xml"/><Relationship Id="rId20" Type="http://schemas.openxmlformats.org/officeDocument/2006/relationships/slideLayout" Target="../slideLayouts/slideLayout225.xml"/><Relationship Id="rId41" Type="http://schemas.openxmlformats.org/officeDocument/2006/relationships/slideLayout" Target="../slideLayouts/slideLayout246.xml"/><Relationship Id="rId54" Type="http://schemas.openxmlformats.org/officeDocument/2006/relationships/slideLayout" Target="../slideLayouts/slideLayout259.xml"/><Relationship Id="rId62" Type="http://schemas.openxmlformats.org/officeDocument/2006/relationships/slideLayout" Target="../slideLayouts/slideLayout267.xml"/><Relationship Id="rId70" Type="http://schemas.openxmlformats.org/officeDocument/2006/relationships/slideLayout" Target="../slideLayouts/slideLayout275.xml"/><Relationship Id="rId75" Type="http://schemas.openxmlformats.org/officeDocument/2006/relationships/tags" Target="../tags/tag195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0.xml"/><Relationship Id="rId18" Type="http://schemas.openxmlformats.org/officeDocument/2006/relationships/slideLayout" Target="../slideLayouts/slideLayout295.xml"/><Relationship Id="rId26" Type="http://schemas.openxmlformats.org/officeDocument/2006/relationships/slideLayout" Target="../slideLayouts/slideLayout303.xml"/><Relationship Id="rId39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98.xml"/><Relationship Id="rId34" Type="http://schemas.openxmlformats.org/officeDocument/2006/relationships/slideLayout" Target="../slideLayouts/slideLayout311.xml"/><Relationship Id="rId42" Type="http://schemas.openxmlformats.org/officeDocument/2006/relationships/slideLayout" Target="../slideLayouts/slideLayout319.xml"/><Relationship Id="rId47" Type="http://schemas.openxmlformats.org/officeDocument/2006/relationships/slideLayout" Target="../slideLayouts/slideLayout324.xml"/><Relationship Id="rId50" Type="http://schemas.openxmlformats.org/officeDocument/2006/relationships/tags" Target="../tags/tag281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17" Type="http://schemas.openxmlformats.org/officeDocument/2006/relationships/slideLayout" Target="../slideLayouts/slideLayout294.xml"/><Relationship Id="rId25" Type="http://schemas.openxmlformats.org/officeDocument/2006/relationships/slideLayout" Target="../slideLayouts/slideLayout302.xml"/><Relationship Id="rId33" Type="http://schemas.openxmlformats.org/officeDocument/2006/relationships/slideLayout" Target="../slideLayouts/slideLayout310.xml"/><Relationship Id="rId38" Type="http://schemas.openxmlformats.org/officeDocument/2006/relationships/slideLayout" Target="../slideLayouts/slideLayout315.xml"/><Relationship Id="rId46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279.xml"/><Relationship Id="rId16" Type="http://schemas.openxmlformats.org/officeDocument/2006/relationships/slideLayout" Target="../slideLayouts/slideLayout293.xml"/><Relationship Id="rId20" Type="http://schemas.openxmlformats.org/officeDocument/2006/relationships/slideLayout" Target="../slideLayouts/slideLayout297.xml"/><Relationship Id="rId29" Type="http://schemas.openxmlformats.org/officeDocument/2006/relationships/slideLayout" Target="../slideLayouts/slideLayout306.xml"/><Relationship Id="rId41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24" Type="http://schemas.openxmlformats.org/officeDocument/2006/relationships/slideLayout" Target="../slideLayouts/slideLayout301.xml"/><Relationship Id="rId32" Type="http://schemas.openxmlformats.org/officeDocument/2006/relationships/slideLayout" Target="../slideLayouts/slideLayout309.xml"/><Relationship Id="rId37" Type="http://schemas.openxmlformats.org/officeDocument/2006/relationships/slideLayout" Target="../slideLayouts/slideLayout314.xml"/><Relationship Id="rId40" Type="http://schemas.openxmlformats.org/officeDocument/2006/relationships/slideLayout" Target="../slideLayouts/slideLayout317.xml"/><Relationship Id="rId45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282.xml"/><Relationship Id="rId15" Type="http://schemas.openxmlformats.org/officeDocument/2006/relationships/slideLayout" Target="../slideLayouts/slideLayout292.xml"/><Relationship Id="rId23" Type="http://schemas.openxmlformats.org/officeDocument/2006/relationships/slideLayout" Target="../slideLayouts/slideLayout300.xml"/><Relationship Id="rId28" Type="http://schemas.openxmlformats.org/officeDocument/2006/relationships/slideLayout" Target="../slideLayouts/slideLayout305.xml"/><Relationship Id="rId36" Type="http://schemas.openxmlformats.org/officeDocument/2006/relationships/slideLayout" Target="../slideLayouts/slideLayout313.xml"/><Relationship Id="rId49" Type="http://schemas.openxmlformats.org/officeDocument/2006/relationships/vmlDrawing" Target="../drawings/vmlDrawing190.vml"/><Relationship Id="rId10" Type="http://schemas.openxmlformats.org/officeDocument/2006/relationships/slideLayout" Target="../slideLayouts/slideLayout287.xml"/><Relationship Id="rId19" Type="http://schemas.openxmlformats.org/officeDocument/2006/relationships/slideLayout" Target="../slideLayouts/slideLayout296.xml"/><Relationship Id="rId31" Type="http://schemas.openxmlformats.org/officeDocument/2006/relationships/slideLayout" Target="../slideLayouts/slideLayout308.xml"/><Relationship Id="rId44" Type="http://schemas.openxmlformats.org/officeDocument/2006/relationships/slideLayout" Target="../slideLayouts/slideLayout321.xml"/><Relationship Id="rId52" Type="http://schemas.openxmlformats.org/officeDocument/2006/relationships/image" Target="../media/image10.emf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slideLayout" Target="../slideLayouts/slideLayout291.xml"/><Relationship Id="rId22" Type="http://schemas.openxmlformats.org/officeDocument/2006/relationships/slideLayout" Target="../slideLayouts/slideLayout299.xml"/><Relationship Id="rId27" Type="http://schemas.openxmlformats.org/officeDocument/2006/relationships/slideLayout" Target="../slideLayouts/slideLayout304.xml"/><Relationship Id="rId30" Type="http://schemas.openxmlformats.org/officeDocument/2006/relationships/slideLayout" Target="../slideLayouts/slideLayout307.xml"/><Relationship Id="rId35" Type="http://schemas.openxmlformats.org/officeDocument/2006/relationships/slideLayout" Target="../slideLayouts/slideLayout312.xml"/><Relationship Id="rId43" Type="http://schemas.openxmlformats.org/officeDocument/2006/relationships/slideLayout" Target="../slideLayouts/slideLayout320.xml"/><Relationship Id="rId48" Type="http://schemas.openxmlformats.org/officeDocument/2006/relationships/theme" Target="../theme/theme17.xml"/><Relationship Id="rId8" Type="http://schemas.openxmlformats.org/officeDocument/2006/relationships/slideLayout" Target="../slideLayouts/slideLayout285.xml"/><Relationship Id="rId51" Type="http://schemas.openxmlformats.org/officeDocument/2006/relationships/oleObject" Target="../embeddings/oleObject190.bin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36.vml"/><Relationship Id="rId7" Type="http://schemas.openxmlformats.org/officeDocument/2006/relationships/image" Target="../media/image10.e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25.xml"/><Relationship Id="rId6" Type="http://schemas.openxmlformats.org/officeDocument/2006/relationships/oleObject" Target="../embeddings/oleObject236.bin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oleObject" Target="../embeddings/oleObject238.bin"/><Relationship Id="rId5" Type="http://schemas.openxmlformats.org/officeDocument/2006/relationships/slideLayout" Target="../slideLayouts/slideLayout330.xml"/><Relationship Id="rId10" Type="http://schemas.openxmlformats.org/officeDocument/2006/relationships/tags" Target="../tags/tag367.xml"/><Relationship Id="rId4" Type="http://schemas.openxmlformats.org/officeDocument/2006/relationships/slideLayout" Target="../slideLayouts/slideLayout329.xml"/><Relationship Id="rId9" Type="http://schemas.openxmlformats.org/officeDocument/2006/relationships/vmlDrawing" Target="../drawings/vmlDrawing238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vmlDrawing" Target="../drawings/vmlDrawing2.v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39.vml"/><Relationship Id="rId7" Type="http://schemas.openxmlformats.org/officeDocument/2006/relationships/image" Target="../media/image46.emf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33.xml"/><Relationship Id="rId6" Type="http://schemas.openxmlformats.org/officeDocument/2006/relationships/oleObject" Target="../embeddings/oleObject239.bin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oleObject" Target="../embeddings/oleObject241.bin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ags" Target="../tags/tag371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vmlDrawing" Target="../drawings/vmlDrawing241.vml"/><Relationship Id="rId5" Type="http://schemas.openxmlformats.org/officeDocument/2006/relationships/slideLayout" Target="../slideLayouts/slideLayout338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image" Target="../media/image1.e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44.xml"/><Relationship Id="rId16" Type="http://schemas.openxmlformats.org/officeDocument/2006/relationships/oleObject" Target="../embeddings/oleObject242.bin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5" Type="http://schemas.openxmlformats.org/officeDocument/2006/relationships/tags" Target="../tags/tag372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vmlDrawing" Target="../drawings/vmlDrawing242.vml"/></Relationships>
</file>

<file path=ppt/slideMasters/_rels/slideMaster2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7.xml"/><Relationship Id="rId18" Type="http://schemas.openxmlformats.org/officeDocument/2006/relationships/slideLayout" Target="../slideLayouts/slideLayout372.xml"/><Relationship Id="rId26" Type="http://schemas.openxmlformats.org/officeDocument/2006/relationships/slideLayout" Target="../slideLayouts/slideLayout380.xml"/><Relationship Id="rId39" Type="http://schemas.openxmlformats.org/officeDocument/2006/relationships/slideLayout" Target="../slideLayouts/slideLayout393.xml"/><Relationship Id="rId21" Type="http://schemas.openxmlformats.org/officeDocument/2006/relationships/slideLayout" Target="../slideLayouts/slideLayout375.xml"/><Relationship Id="rId34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396.xml"/><Relationship Id="rId47" Type="http://schemas.openxmlformats.org/officeDocument/2006/relationships/slideLayout" Target="../slideLayouts/slideLayout401.xml"/><Relationship Id="rId50" Type="http://schemas.openxmlformats.org/officeDocument/2006/relationships/slideLayout" Target="../slideLayouts/slideLayout404.xml"/><Relationship Id="rId55" Type="http://schemas.openxmlformats.org/officeDocument/2006/relationships/slideLayout" Target="../slideLayouts/slideLayout409.xml"/><Relationship Id="rId63" Type="http://schemas.openxmlformats.org/officeDocument/2006/relationships/slideLayout" Target="../slideLayouts/slideLayout417.xml"/><Relationship Id="rId68" Type="http://schemas.openxmlformats.org/officeDocument/2006/relationships/slideLayout" Target="../slideLayouts/slideLayout422.xml"/><Relationship Id="rId76" Type="http://schemas.openxmlformats.org/officeDocument/2006/relationships/oleObject" Target="../embeddings/oleObject243.bin"/><Relationship Id="rId7" Type="http://schemas.openxmlformats.org/officeDocument/2006/relationships/slideLayout" Target="../slideLayouts/slideLayout361.xml"/><Relationship Id="rId71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356.xml"/><Relationship Id="rId16" Type="http://schemas.openxmlformats.org/officeDocument/2006/relationships/slideLayout" Target="../slideLayouts/slideLayout370.xml"/><Relationship Id="rId29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65.xml"/><Relationship Id="rId24" Type="http://schemas.openxmlformats.org/officeDocument/2006/relationships/slideLayout" Target="../slideLayouts/slideLayout378.xml"/><Relationship Id="rId32" Type="http://schemas.openxmlformats.org/officeDocument/2006/relationships/slideLayout" Target="../slideLayouts/slideLayout386.xml"/><Relationship Id="rId37" Type="http://schemas.openxmlformats.org/officeDocument/2006/relationships/slideLayout" Target="../slideLayouts/slideLayout391.xml"/><Relationship Id="rId40" Type="http://schemas.openxmlformats.org/officeDocument/2006/relationships/slideLayout" Target="../slideLayouts/slideLayout394.xml"/><Relationship Id="rId45" Type="http://schemas.openxmlformats.org/officeDocument/2006/relationships/slideLayout" Target="../slideLayouts/slideLayout399.xml"/><Relationship Id="rId53" Type="http://schemas.openxmlformats.org/officeDocument/2006/relationships/slideLayout" Target="../slideLayouts/slideLayout407.xml"/><Relationship Id="rId58" Type="http://schemas.openxmlformats.org/officeDocument/2006/relationships/slideLayout" Target="../slideLayouts/slideLayout412.xml"/><Relationship Id="rId66" Type="http://schemas.openxmlformats.org/officeDocument/2006/relationships/slideLayout" Target="../slideLayouts/slideLayout420.xml"/><Relationship Id="rId74" Type="http://schemas.openxmlformats.org/officeDocument/2006/relationships/vmlDrawing" Target="../drawings/vmlDrawing243.vml"/><Relationship Id="rId5" Type="http://schemas.openxmlformats.org/officeDocument/2006/relationships/slideLayout" Target="../slideLayouts/slideLayout359.xml"/><Relationship Id="rId15" Type="http://schemas.openxmlformats.org/officeDocument/2006/relationships/slideLayout" Target="../slideLayouts/slideLayout369.xml"/><Relationship Id="rId23" Type="http://schemas.openxmlformats.org/officeDocument/2006/relationships/slideLayout" Target="../slideLayouts/slideLayout377.xml"/><Relationship Id="rId28" Type="http://schemas.openxmlformats.org/officeDocument/2006/relationships/slideLayout" Target="../slideLayouts/slideLayout382.xml"/><Relationship Id="rId36" Type="http://schemas.openxmlformats.org/officeDocument/2006/relationships/slideLayout" Target="../slideLayouts/slideLayout390.xml"/><Relationship Id="rId49" Type="http://schemas.openxmlformats.org/officeDocument/2006/relationships/slideLayout" Target="../slideLayouts/slideLayout403.xml"/><Relationship Id="rId57" Type="http://schemas.openxmlformats.org/officeDocument/2006/relationships/slideLayout" Target="../slideLayouts/slideLayout411.xml"/><Relationship Id="rId61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364.xml"/><Relationship Id="rId19" Type="http://schemas.openxmlformats.org/officeDocument/2006/relationships/slideLayout" Target="../slideLayouts/slideLayout373.xml"/><Relationship Id="rId31" Type="http://schemas.openxmlformats.org/officeDocument/2006/relationships/slideLayout" Target="../slideLayouts/slideLayout385.xml"/><Relationship Id="rId44" Type="http://schemas.openxmlformats.org/officeDocument/2006/relationships/slideLayout" Target="../slideLayouts/slideLayout398.xml"/><Relationship Id="rId52" Type="http://schemas.openxmlformats.org/officeDocument/2006/relationships/slideLayout" Target="../slideLayouts/slideLayout406.xml"/><Relationship Id="rId60" Type="http://schemas.openxmlformats.org/officeDocument/2006/relationships/slideLayout" Target="../slideLayouts/slideLayout414.xml"/><Relationship Id="rId65" Type="http://schemas.openxmlformats.org/officeDocument/2006/relationships/slideLayout" Target="../slideLayouts/slideLayout419.xml"/><Relationship Id="rId73" Type="http://schemas.openxmlformats.org/officeDocument/2006/relationships/theme" Target="../theme/theme23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Relationship Id="rId14" Type="http://schemas.openxmlformats.org/officeDocument/2006/relationships/slideLayout" Target="../slideLayouts/slideLayout368.xml"/><Relationship Id="rId22" Type="http://schemas.openxmlformats.org/officeDocument/2006/relationships/slideLayout" Target="../slideLayouts/slideLayout376.xml"/><Relationship Id="rId27" Type="http://schemas.openxmlformats.org/officeDocument/2006/relationships/slideLayout" Target="../slideLayouts/slideLayout381.xml"/><Relationship Id="rId30" Type="http://schemas.openxmlformats.org/officeDocument/2006/relationships/slideLayout" Target="../slideLayouts/slideLayout384.xml"/><Relationship Id="rId35" Type="http://schemas.openxmlformats.org/officeDocument/2006/relationships/slideLayout" Target="../slideLayouts/slideLayout389.xml"/><Relationship Id="rId43" Type="http://schemas.openxmlformats.org/officeDocument/2006/relationships/slideLayout" Target="../slideLayouts/slideLayout397.xml"/><Relationship Id="rId48" Type="http://schemas.openxmlformats.org/officeDocument/2006/relationships/slideLayout" Target="../slideLayouts/slideLayout402.xml"/><Relationship Id="rId56" Type="http://schemas.openxmlformats.org/officeDocument/2006/relationships/slideLayout" Target="../slideLayouts/slideLayout410.xml"/><Relationship Id="rId64" Type="http://schemas.openxmlformats.org/officeDocument/2006/relationships/slideLayout" Target="../slideLayouts/slideLayout418.xml"/><Relationship Id="rId69" Type="http://schemas.openxmlformats.org/officeDocument/2006/relationships/slideLayout" Target="../slideLayouts/slideLayout423.xml"/><Relationship Id="rId77" Type="http://schemas.openxmlformats.org/officeDocument/2006/relationships/image" Target="../media/image10.emf"/><Relationship Id="rId8" Type="http://schemas.openxmlformats.org/officeDocument/2006/relationships/slideLayout" Target="../slideLayouts/slideLayout362.xml"/><Relationship Id="rId51" Type="http://schemas.openxmlformats.org/officeDocument/2006/relationships/slideLayout" Target="../slideLayouts/slideLayout405.xml"/><Relationship Id="rId72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6.xml"/><Relationship Id="rId17" Type="http://schemas.openxmlformats.org/officeDocument/2006/relationships/slideLayout" Target="../slideLayouts/slideLayout371.xml"/><Relationship Id="rId25" Type="http://schemas.openxmlformats.org/officeDocument/2006/relationships/slideLayout" Target="../slideLayouts/slideLayout379.xml"/><Relationship Id="rId33" Type="http://schemas.openxmlformats.org/officeDocument/2006/relationships/slideLayout" Target="../slideLayouts/slideLayout387.xml"/><Relationship Id="rId38" Type="http://schemas.openxmlformats.org/officeDocument/2006/relationships/slideLayout" Target="../slideLayouts/slideLayout392.xml"/><Relationship Id="rId46" Type="http://schemas.openxmlformats.org/officeDocument/2006/relationships/slideLayout" Target="../slideLayouts/slideLayout400.xml"/><Relationship Id="rId59" Type="http://schemas.openxmlformats.org/officeDocument/2006/relationships/slideLayout" Target="../slideLayouts/slideLayout413.xml"/><Relationship Id="rId67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374.xml"/><Relationship Id="rId41" Type="http://schemas.openxmlformats.org/officeDocument/2006/relationships/slideLayout" Target="../slideLayouts/slideLayout395.xml"/><Relationship Id="rId54" Type="http://schemas.openxmlformats.org/officeDocument/2006/relationships/slideLayout" Target="../slideLayouts/slideLayout408.xml"/><Relationship Id="rId62" Type="http://schemas.openxmlformats.org/officeDocument/2006/relationships/slideLayout" Target="../slideLayouts/slideLayout416.xml"/><Relationship Id="rId70" Type="http://schemas.openxmlformats.org/officeDocument/2006/relationships/slideLayout" Target="../slideLayouts/slideLayout424.xml"/><Relationship Id="rId75" Type="http://schemas.openxmlformats.org/officeDocument/2006/relationships/tags" Target="../tags/tag373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oleObject" Target="../embeddings/oleObject291.bin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tags" Target="../tags/tag459.xml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vmlDrawing" Target="../drawings/vmlDrawing291.vml"/><Relationship Id="rId5" Type="http://schemas.openxmlformats.org/officeDocument/2006/relationships/slideLayout" Target="../slideLayouts/slideLayout431.xml"/><Relationship Id="rId10" Type="http://schemas.openxmlformats.org/officeDocument/2006/relationships/theme" Target="../theme/theme24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image" Target="../media/image1.e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42.xml"/><Relationship Id="rId12" Type="http://schemas.openxmlformats.org/officeDocument/2006/relationships/slideLayout" Target="../slideLayouts/slideLayout44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37.xml"/><Relationship Id="rId16" Type="http://schemas.openxmlformats.org/officeDocument/2006/relationships/oleObject" Target="../embeddings/oleObject292.bin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0.xml"/><Relationship Id="rId15" Type="http://schemas.openxmlformats.org/officeDocument/2006/relationships/tags" Target="../tags/tag460.xml"/><Relationship Id="rId10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Relationship Id="rId14" Type="http://schemas.openxmlformats.org/officeDocument/2006/relationships/vmlDrawing" Target="../drawings/vmlDrawing292.vml"/></Relationships>
</file>

<file path=ppt/slideMasters/_rels/slideMaster2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0.xml"/><Relationship Id="rId18" Type="http://schemas.openxmlformats.org/officeDocument/2006/relationships/slideLayout" Target="../slideLayouts/slideLayout465.xml"/><Relationship Id="rId26" Type="http://schemas.openxmlformats.org/officeDocument/2006/relationships/slideLayout" Target="../slideLayouts/slideLayout473.xml"/><Relationship Id="rId39" Type="http://schemas.openxmlformats.org/officeDocument/2006/relationships/slideLayout" Target="../slideLayouts/slideLayout486.xml"/><Relationship Id="rId21" Type="http://schemas.openxmlformats.org/officeDocument/2006/relationships/slideLayout" Target="../slideLayouts/slideLayout468.xml"/><Relationship Id="rId34" Type="http://schemas.openxmlformats.org/officeDocument/2006/relationships/slideLayout" Target="../slideLayouts/slideLayout481.xml"/><Relationship Id="rId42" Type="http://schemas.openxmlformats.org/officeDocument/2006/relationships/slideLayout" Target="../slideLayouts/slideLayout489.xml"/><Relationship Id="rId47" Type="http://schemas.openxmlformats.org/officeDocument/2006/relationships/slideLayout" Target="../slideLayouts/slideLayout494.xml"/><Relationship Id="rId50" Type="http://schemas.openxmlformats.org/officeDocument/2006/relationships/slideLayout" Target="../slideLayouts/slideLayout497.xml"/><Relationship Id="rId55" Type="http://schemas.openxmlformats.org/officeDocument/2006/relationships/slideLayout" Target="../slideLayouts/slideLayout502.xml"/><Relationship Id="rId63" Type="http://schemas.openxmlformats.org/officeDocument/2006/relationships/slideLayout" Target="../slideLayouts/slideLayout510.xml"/><Relationship Id="rId68" Type="http://schemas.openxmlformats.org/officeDocument/2006/relationships/slideLayout" Target="../slideLayouts/slideLayout515.xml"/><Relationship Id="rId76" Type="http://schemas.openxmlformats.org/officeDocument/2006/relationships/oleObject" Target="../embeddings/oleObject293.bin"/><Relationship Id="rId7" Type="http://schemas.openxmlformats.org/officeDocument/2006/relationships/slideLayout" Target="../slideLayouts/slideLayout454.xml"/><Relationship Id="rId71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449.xml"/><Relationship Id="rId16" Type="http://schemas.openxmlformats.org/officeDocument/2006/relationships/slideLayout" Target="../slideLayouts/slideLayout463.xml"/><Relationship Id="rId29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58.xml"/><Relationship Id="rId24" Type="http://schemas.openxmlformats.org/officeDocument/2006/relationships/slideLayout" Target="../slideLayouts/slideLayout471.xml"/><Relationship Id="rId32" Type="http://schemas.openxmlformats.org/officeDocument/2006/relationships/slideLayout" Target="../slideLayouts/slideLayout479.xml"/><Relationship Id="rId37" Type="http://schemas.openxmlformats.org/officeDocument/2006/relationships/slideLayout" Target="../slideLayouts/slideLayout484.xml"/><Relationship Id="rId40" Type="http://schemas.openxmlformats.org/officeDocument/2006/relationships/slideLayout" Target="../slideLayouts/slideLayout487.xml"/><Relationship Id="rId45" Type="http://schemas.openxmlformats.org/officeDocument/2006/relationships/slideLayout" Target="../slideLayouts/slideLayout492.xml"/><Relationship Id="rId53" Type="http://schemas.openxmlformats.org/officeDocument/2006/relationships/slideLayout" Target="../slideLayouts/slideLayout500.xml"/><Relationship Id="rId58" Type="http://schemas.openxmlformats.org/officeDocument/2006/relationships/slideLayout" Target="../slideLayouts/slideLayout505.xml"/><Relationship Id="rId66" Type="http://schemas.openxmlformats.org/officeDocument/2006/relationships/slideLayout" Target="../slideLayouts/slideLayout513.xml"/><Relationship Id="rId74" Type="http://schemas.openxmlformats.org/officeDocument/2006/relationships/vmlDrawing" Target="../drawings/vmlDrawing293.vml"/><Relationship Id="rId5" Type="http://schemas.openxmlformats.org/officeDocument/2006/relationships/slideLayout" Target="../slideLayouts/slideLayout452.xml"/><Relationship Id="rId15" Type="http://schemas.openxmlformats.org/officeDocument/2006/relationships/slideLayout" Target="../slideLayouts/slideLayout462.xml"/><Relationship Id="rId23" Type="http://schemas.openxmlformats.org/officeDocument/2006/relationships/slideLayout" Target="../slideLayouts/slideLayout470.xml"/><Relationship Id="rId28" Type="http://schemas.openxmlformats.org/officeDocument/2006/relationships/slideLayout" Target="../slideLayouts/slideLayout475.xml"/><Relationship Id="rId36" Type="http://schemas.openxmlformats.org/officeDocument/2006/relationships/slideLayout" Target="../slideLayouts/slideLayout483.xml"/><Relationship Id="rId49" Type="http://schemas.openxmlformats.org/officeDocument/2006/relationships/slideLayout" Target="../slideLayouts/slideLayout496.xml"/><Relationship Id="rId57" Type="http://schemas.openxmlformats.org/officeDocument/2006/relationships/slideLayout" Target="../slideLayouts/slideLayout504.xml"/><Relationship Id="rId61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457.xml"/><Relationship Id="rId19" Type="http://schemas.openxmlformats.org/officeDocument/2006/relationships/slideLayout" Target="../slideLayouts/slideLayout466.xml"/><Relationship Id="rId31" Type="http://schemas.openxmlformats.org/officeDocument/2006/relationships/slideLayout" Target="../slideLayouts/slideLayout478.xml"/><Relationship Id="rId44" Type="http://schemas.openxmlformats.org/officeDocument/2006/relationships/slideLayout" Target="../slideLayouts/slideLayout491.xml"/><Relationship Id="rId52" Type="http://schemas.openxmlformats.org/officeDocument/2006/relationships/slideLayout" Target="../slideLayouts/slideLayout499.xml"/><Relationship Id="rId60" Type="http://schemas.openxmlformats.org/officeDocument/2006/relationships/slideLayout" Target="../slideLayouts/slideLayout507.xml"/><Relationship Id="rId65" Type="http://schemas.openxmlformats.org/officeDocument/2006/relationships/slideLayout" Target="../slideLayouts/slideLayout512.xml"/><Relationship Id="rId73" Type="http://schemas.openxmlformats.org/officeDocument/2006/relationships/theme" Target="../theme/theme26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Relationship Id="rId14" Type="http://schemas.openxmlformats.org/officeDocument/2006/relationships/slideLayout" Target="../slideLayouts/slideLayout461.xml"/><Relationship Id="rId22" Type="http://schemas.openxmlformats.org/officeDocument/2006/relationships/slideLayout" Target="../slideLayouts/slideLayout469.xml"/><Relationship Id="rId27" Type="http://schemas.openxmlformats.org/officeDocument/2006/relationships/slideLayout" Target="../slideLayouts/slideLayout474.xml"/><Relationship Id="rId30" Type="http://schemas.openxmlformats.org/officeDocument/2006/relationships/slideLayout" Target="../slideLayouts/slideLayout477.xml"/><Relationship Id="rId35" Type="http://schemas.openxmlformats.org/officeDocument/2006/relationships/slideLayout" Target="../slideLayouts/slideLayout482.xml"/><Relationship Id="rId43" Type="http://schemas.openxmlformats.org/officeDocument/2006/relationships/slideLayout" Target="../slideLayouts/slideLayout490.xml"/><Relationship Id="rId48" Type="http://schemas.openxmlformats.org/officeDocument/2006/relationships/slideLayout" Target="../slideLayouts/slideLayout495.xml"/><Relationship Id="rId56" Type="http://schemas.openxmlformats.org/officeDocument/2006/relationships/slideLayout" Target="../slideLayouts/slideLayout503.xml"/><Relationship Id="rId64" Type="http://schemas.openxmlformats.org/officeDocument/2006/relationships/slideLayout" Target="../slideLayouts/slideLayout511.xml"/><Relationship Id="rId69" Type="http://schemas.openxmlformats.org/officeDocument/2006/relationships/slideLayout" Target="../slideLayouts/slideLayout516.xml"/><Relationship Id="rId77" Type="http://schemas.openxmlformats.org/officeDocument/2006/relationships/image" Target="../media/image10.emf"/><Relationship Id="rId8" Type="http://schemas.openxmlformats.org/officeDocument/2006/relationships/slideLayout" Target="../slideLayouts/slideLayout455.xml"/><Relationship Id="rId51" Type="http://schemas.openxmlformats.org/officeDocument/2006/relationships/slideLayout" Target="../slideLayouts/slideLayout498.xml"/><Relationship Id="rId72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450.xml"/><Relationship Id="rId12" Type="http://schemas.openxmlformats.org/officeDocument/2006/relationships/slideLayout" Target="../slideLayouts/slideLayout459.xml"/><Relationship Id="rId17" Type="http://schemas.openxmlformats.org/officeDocument/2006/relationships/slideLayout" Target="../slideLayouts/slideLayout464.xml"/><Relationship Id="rId25" Type="http://schemas.openxmlformats.org/officeDocument/2006/relationships/slideLayout" Target="../slideLayouts/slideLayout472.xml"/><Relationship Id="rId33" Type="http://schemas.openxmlformats.org/officeDocument/2006/relationships/slideLayout" Target="../slideLayouts/slideLayout480.xml"/><Relationship Id="rId38" Type="http://schemas.openxmlformats.org/officeDocument/2006/relationships/slideLayout" Target="../slideLayouts/slideLayout485.xml"/><Relationship Id="rId46" Type="http://schemas.openxmlformats.org/officeDocument/2006/relationships/slideLayout" Target="../slideLayouts/slideLayout493.xml"/><Relationship Id="rId59" Type="http://schemas.openxmlformats.org/officeDocument/2006/relationships/slideLayout" Target="../slideLayouts/slideLayout506.xml"/><Relationship Id="rId67" Type="http://schemas.openxmlformats.org/officeDocument/2006/relationships/slideLayout" Target="../slideLayouts/slideLayout514.xml"/><Relationship Id="rId20" Type="http://schemas.openxmlformats.org/officeDocument/2006/relationships/slideLayout" Target="../slideLayouts/slideLayout467.xml"/><Relationship Id="rId41" Type="http://schemas.openxmlformats.org/officeDocument/2006/relationships/slideLayout" Target="../slideLayouts/slideLayout488.xml"/><Relationship Id="rId54" Type="http://schemas.openxmlformats.org/officeDocument/2006/relationships/slideLayout" Target="../slideLayouts/slideLayout501.xml"/><Relationship Id="rId62" Type="http://schemas.openxmlformats.org/officeDocument/2006/relationships/slideLayout" Target="../slideLayouts/slideLayout509.xml"/><Relationship Id="rId70" Type="http://schemas.openxmlformats.org/officeDocument/2006/relationships/slideLayout" Target="../slideLayouts/slideLayout517.xml"/><Relationship Id="rId75" Type="http://schemas.openxmlformats.org/officeDocument/2006/relationships/tags" Target="../tags/tag461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oleObject" Target="../embeddings/oleObject341.bin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tags" Target="../tags/tag547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vmlDrawing" Target="../drawings/vmlDrawing341.vml"/><Relationship Id="rId5" Type="http://schemas.openxmlformats.org/officeDocument/2006/relationships/slideLayout" Target="../slideLayouts/slideLayout524.xml"/><Relationship Id="rId10" Type="http://schemas.openxmlformats.org/officeDocument/2006/relationships/theme" Target="../theme/theme27.xml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Relationship Id="rId14" Type="http://schemas.openxmlformats.org/officeDocument/2006/relationships/image" Target="../media/image1.emf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oleObject" Target="../embeddings/oleObject342.bin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ags" Target="../tags/tag548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vmlDrawing" Target="../drawings/vmlDrawing342.vml"/><Relationship Id="rId5" Type="http://schemas.openxmlformats.org/officeDocument/2006/relationships/slideLayout" Target="../slideLayouts/slideLayout533.xml"/><Relationship Id="rId10" Type="http://schemas.openxmlformats.org/officeDocument/2006/relationships/theme" Target="../theme/theme2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image" Target="../media/image1.emf"/></Relationships>
</file>

<file path=ppt/slideMasters/_rels/slideMaster2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0.xml"/><Relationship Id="rId18" Type="http://schemas.openxmlformats.org/officeDocument/2006/relationships/slideLayout" Target="../slideLayouts/slideLayout555.xml"/><Relationship Id="rId26" Type="http://schemas.openxmlformats.org/officeDocument/2006/relationships/slideLayout" Target="../slideLayouts/slideLayout563.xml"/><Relationship Id="rId39" Type="http://schemas.openxmlformats.org/officeDocument/2006/relationships/slideLayout" Target="../slideLayouts/slideLayout576.xml"/><Relationship Id="rId21" Type="http://schemas.openxmlformats.org/officeDocument/2006/relationships/slideLayout" Target="../slideLayouts/slideLayout558.xml"/><Relationship Id="rId34" Type="http://schemas.openxmlformats.org/officeDocument/2006/relationships/slideLayout" Target="../slideLayouts/slideLayout571.xml"/><Relationship Id="rId42" Type="http://schemas.openxmlformats.org/officeDocument/2006/relationships/slideLayout" Target="../slideLayouts/slideLayout579.xml"/><Relationship Id="rId47" Type="http://schemas.openxmlformats.org/officeDocument/2006/relationships/slideLayout" Target="../slideLayouts/slideLayout584.xml"/><Relationship Id="rId50" Type="http://schemas.openxmlformats.org/officeDocument/2006/relationships/slideLayout" Target="../slideLayouts/slideLayout587.xml"/><Relationship Id="rId55" Type="http://schemas.openxmlformats.org/officeDocument/2006/relationships/slideLayout" Target="../slideLayouts/slideLayout592.xml"/><Relationship Id="rId63" Type="http://schemas.openxmlformats.org/officeDocument/2006/relationships/slideLayout" Target="../slideLayouts/slideLayout600.xml"/><Relationship Id="rId68" Type="http://schemas.openxmlformats.org/officeDocument/2006/relationships/slideLayout" Target="../slideLayouts/slideLayout605.xml"/><Relationship Id="rId76" Type="http://schemas.openxmlformats.org/officeDocument/2006/relationships/image" Target="../media/image10.emf"/><Relationship Id="rId7" Type="http://schemas.openxmlformats.org/officeDocument/2006/relationships/slideLayout" Target="../slideLayouts/slideLayout544.xml"/><Relationship Id="rId71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539.xml"/><Relationship Id="rId16" Type="http://schemas.openxmlformats.org/officeDocument/2006/relationships/slideLayout" Target="../slideLayouts/slideLayout553.xml"/><Relationship Id="rId29" Type="http://schemas.openxmlformats.org/officeDocument/2006/relationships/slideLayout" Target="../slideLayouts/slideLayout566.xml"/><Relationship Id="rId11" Type="http://schemas.openxmlformats.org/officeDocument/2006/relationships/slideLayout" Target="../slideLayouts/slideLayout548.xml"/><Relationship Id="rId24" Type="http://schemas.openxmlformats.org/officeDocument/2006/relationships/slideLayout" Target="../slideLayouts/slideLayout561.xml"/><Relationship Id="rId32" Type="http://schemas.openxmlformats.org/officeDocument/2006/relationships/slideLayout" Target="../slideLayouts/slideLayout569.xml"/><Relationship Id="rId37" Type="http://schemas.openxmlformats.org/officeDocument/2006/relationships/slideLayout" Target="../slideLayouts/slideLayout574.xml"/><Relationship Id="rId40" Type="http://schemas.openxmlformats.org/officeDocument/2006/relationships/slideLayout" Target="../slideLayouts/slideLayout577.xml"/><Relationship Id="rId45" Type="http://schemas.openxmlformats.org/officeDocument/2006/relationships/slideLayout" Target="../slideLayouts/slideLayout582.xml"/><Relationship Id="rId53" Type="http://schemas.openxmlformats.org/officeDocument/2006/relationships/slideLayout" Target="../slideLayouts/slideLayout590.xml"/><Relationship Id="rId58" Type="http://schemas.openxmlformats.org/officeDocument/2006/relationships/slideLayout" Target="../slideLayouts/slideLayout595.xml"/><Relationship Id="rId66" Type="http://schemas.openxmlformats.org/officeDocument/2006/relationships/slideLayout" Target="../slideLayouts/slideLayout603.xml"/><Relationship Id="rId74" Type="http://schemas.openxmlformats.org/officeDocument/2006/relationships/tags" Target="../tags/tag549.xml"/><Relationship Id="rId5" Type="http://schemas.openxmlformats.org/officeDocument/2006/relationships/slideLayout" Target="../slideLayouts/slideLayout542.xml"/><Relationship Id="rId15" Type="http://schemas.openxmlformats.org/officeDocument/2006/relationships/slideLayout" Target="../slideLayouts/slideLayout552.xml"/><Relationship Id="rId23" Type="http://schemas.openxmlformats.org/officeDocument/2006/relationships/slideLayout" Target="../slideLayouts/slideLayout560.xml"/><Relationship Id="rId28" Type="http://schemas.openxmlformats.org/officeDocument/2006/relationships/slideLayout" Target="../slideLayouts/slideLayout565.xml"/><Relationship Id="rId36" Type="http://schemas.openxmlformats.org/officeDocument/2006/relationships/slideLayout" Target="../slideLayouts/slideLayout573.xml"/><Relationship Id="rId49" Type="http://schemas.openxmlformats.org/officeDocument/2006/relationships/slideLayout" Target="../slideLayouts/slideLayout586.xml"/><Relationship Id="rId57" Type="http://schemas.openxmlformats.org/officeDocument/2006/relationships/slideLayout" Target="../slideLayouts/slideLayout594.xml"/><Relationship Id="rId61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547.xml"/><Relationship Id="rId19" Type="http://schemas.openxmlformats.org/officeDocument/2006/relationships/slideLayout" Target="../slideLayouts/slideLayout556.xml"/><Relationship Id="rId31" Type="http://schemas.openxmlformats.org/officeDocument/2006/relationships/slideLayout" Target="../slideLayouts/slideLayout568.xml"/><Relationship Id="rId44" Type="http://schemas.openxmlformats.org/officeDocument/2006/relationships/slideLayout" Target="../slideLayouts/slideLayout581.xml"/><Relationship Id="rId52" Type="http://schemas.openxmlformats.org/officeDocument/2006/relationships/slideLayout" Target="../slideLayouts/slideLayout589.xml"/><Relationship Id="rId60" Type="http://schemas.openxmlformats.org/officeDocument/2006/relationships/slideLayout" Target="../slideLayouts/slideLayout597.xml"/><Relationship Id="rId65" Type="http://schemas.openxmlformats.org/officeDocument/2006/relationships/slideLayout" Target="../slideLayouts/slideLayout602.xml"/><Relationship Id="rId73" Type="http://schemas.openxmlformats.org/officeDocument/2006/relationships/vmlDrawing" Target="../drawings/vmlDrawing343.vml"/><Relationship Id="rId4" Type="http://schemas.openxmlformats.org/officeDocument/2006/relationships/slideLayout" Target="../slideLayouts/slideLayout541.xml"/><Relationship Id="rId9" Type="http://schemas.openxmlformats.org/officeDocument/2006/relationships/slideLayout" Target="../slideLayouts/slideLayout546.xml"/><Relationship Id="rId14" Type="http://schemas.openxmlformats.org/officeDocument/2006/relationships/slideLayout" Target="../slideLayouts/slideLayout551.xml"/><Relationship Id="rId22" Type="http://schemas.openxmlformats.org/officeDocument/2006/relationships/slideLayout" Target="../slideLayouts/slideLayout559.xml"/><Relationship Id="rId27" Type="http://schemas.openxmlformats.org/officeDocument/2006/relationships/slideLayout" Target="../slideLayouts/slideLayout564.xml"/><Relationship Id="rId30" Type="http://schemas.openxmlformats.org/officeDocument/2006/relationships/slideLayout" Target="../slideLayouts/slideLayout567.xml"/><Relationship Id="rId35" Type="http://schemas.openxmlformats.org/officeDocument/2006/relationships/slideLayout" Target="../slideLayouts/slideLayout572.xml"/><Relationship Id="rId43" Type="http://schemas.openxmlformats.org/officeDocument/2006/relationships/slideLayout" Target="../slideLayouts/slideLayout580.xml"/><Relationship Id="rId48" Type="http://schemas.openxmlformats.org/officeDocument/2006/relationships/slideLayout" Target="../slideLayouts/slideLayout585.xml"/><Relationship Id="rId56" Type="http://schemas.openxmlformats.org/officeDocument/2006/relationships/slideLayout" Target="../slideLayouts/slideLayout593.xml"/><Relationship Id="rId64" Type="http://schemas.openxmlformats.org/officeDocument/2006/relationships/slideLayout" Target="../slideLayouts/slideLayout601.xml"/><Relationship Id="rId69" Type="http://schemas.openxmlformats.org/officeDocument/2006/relationships/slideLayout" Target="../slideLayouts/slideLayout606.xml"/><Relationship Id="rId8" Type="http://schemas.openxmlformats.org/officeDocument/2006/relationships/slideLayout" Target="../slideLayouts/slideLayout545.xml"/><Relationship Id="rId51" Type="http://schemas.openxmlformats.org/officeDocument/2006/relationships/slideLayout" Target="../slideLayouts/slideLayout588.xml"/><Relationship Id="rId72" Type="http://schemas.openxmlformats.org/officeDocument/2006/relationships/theme" Target="../theme/theme29.xml"/><Relationship Id="rId3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9.xml"/><Relationship Id="rId17" Type="http://schemas.openxmlformats.org/officeDocument/2006/relationships/slideLayout" Target="../slideLayouts/slideLayout554.xml"/><Relationship Id="rId25" Type="http://schemas.openxmlformats.org/officeDocument/2006/relationships/slideLayout" Target="../slideLayouts/slideLayout562.xml"/><Relationship Id="rId33" Type="http://schemas.openxmlformats.org/officeDocument/2006/relationships/slideLayout" Target="../slideLayouts/slideLayout570.xml"/><Relationship Id="rId38" Type="http://schemas.openxmlformats.org/officeDocument/2006/relationships/slideLayout" Target="../slideLayouts/slideLayout575.xml"/><Relationship Id="rId46" Type="http://schemas.openxmlformats.org/officeDocument/2006/relationships/slideLayout" Target="../slideLayouts/slideLayout583.xml"/><Relationship Id="rId59" Type="http://schemas.openxmlformats.org/officeDocument/2006/relationships/slideLayout" Target="../slideLayouts/slideLayout596.xml"/><Relationship Id="rId67" Type="http://schemas.openxmlformats.org/officeDocument/2006/relationships/slideLayout" Target="../slideLayouts/slideLayout604.xml"/><Relationship Id="rId20" Type="http://schemas.openxmlformats.org/officeDocument/2006/relationships/slideLayout" Target="../slideLayouts/slideLayout557.xml"/><Relationship Id="rId41" Type="http://schemas.openxmlformats.org/officeDocument/2006/relationships/slideLayout" Target="../slideLayouts/slideLayout578.xml"/><Relationship Id="rId54" Type="http://schemas.openxmlformats.org/officeDocument/2006/relationships/slideLayout" Target="../slideLayouts/slideLayout591.xml"/><Relationship Id="rId62" Type="http://schemas.openxmlformats.org/officeDocument/2006/relationships/slideLayout" Target="../slideLayouts/slideLayout599.xml"/><Relationship Id="rId70" Type="http://schemas.openxmlformats.org/officeDocument/2006/relationships/slideLayout" Target="../slideLayouts/slideLayout607.xml"/><Relationship Id="rId75" Type="http://schemas.openxmlformats.org/officeDocument/2006/relationships/oleObject" Target="../embeddings/oleObject343.bin"/><Relationship Id="rId1" Type="http://schemas.openxmlformats.org/officeDocument/2006/relationships/slideLayout" Target="../slideLayouts/slideLayout538.xml"/><Relationship Id="rId6" Type="http://schemas.openxmlformats.org/officeDocument/2006/relationships/slideLayout" Target="../slideLayouts/slideLayout5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24.xml"/><Relationship Id="rId7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25.xml"/><Relationship Id="rId9" Type="http://schemas.openxmlformats.org/officeDocument/2006/relationships/oleObject" Target="../embeddings/oleObject3.bin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6.xml"/><Relationship Id="rId13" Type="http://schemas.openxmlformats.org/officeDocument/2006/relationships/oleObject" Target="../embeddings/oleObject391.bin"/><Relationship Id="rId3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5.xml"/><Relationship Id="rId12" Type="http://schemas.openxmlformats.org/officeDocument/2006/relationships/tags" Target="../tags/tag635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11" Type="http://schemas.openxmlformats.org/officeDocument/2006/relationships/vmlDrawing" Target="../drawings/vmlDrawing391.vml"/><Relationship Id="rId5" Type="http://schemas.openxmlformats.org/officeDocument/2006/relationships/slideLayout" Target="../slideLayouts/slideLayout613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7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9.v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vmlDrawing" Target="../drawings/vmlDrawing11.v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oleObject" Target="../embeddings/oleObject1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4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2.v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oleObject" Target="../embeddings/oleObject15.bin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56.xml"/><Relationship Id="rId10" Type="http://schemas.openxmlformats.org/officeDocument/2006/relationships/oleObject" Target="../embeddings/oleObject16.bin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image" Target="../media/image10.e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oleObject" Target="../embeddings/oleObject22.bin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tags" Target="../tags/tag29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vmlDrawing" Target="../drawings/vmlDrawing2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421441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11" name="think-cell スライド" r:id="rId13" imgW="384" imgH="384" progId="TCLayout.ActiveDocument.1">
                  <p:embed/>
                </p:oleObj>
              </mc:Choice>
              <mc:Fallback>
                <p:oleObj name="think-cell スライド" r:id="rId13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defTabSz="1088415"/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2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1587" y="1587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0" name="think-cell スライド" r:id="rId23" imgW="493" imgH="493" progId="TCLayout.ActiveDocument.1">
                  <p:embed/>
                </p:oleObj>
              </mc:Choice>
              <mc:Fallback>
                <p:oleObj name="think-cell スライド" r:id="rId23" imgW="493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7" y="1587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609417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2" indent="-457062" algn="l" defTabSz="609417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03" indent="-380885" algn="l" defTabSz="609417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43" indent="-304709" algn="l" defTabSz="609417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0" indent="-304709" algn="l" defTabSz="609417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77" indent="-304709" algn="l" defTabSz="609417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94" indent="-304709" algn="l" defTabSz="60941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0" indent="-304709" algn="l" defTabSz="60941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8" indent="-304709" algn="l" defTabSz="60941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5" indent="-304709" algn="l" defTabSz="609417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17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34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1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69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6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03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19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6" algn="l" defTabSz="60941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7" name="think-cell スライド" r:id="rId11" imgW="270" imgH="270" progId="TCLayout.ActiveDocument.1">
                  <p:embed/>
                </p:oleObj>
              </mc:Choice>
              <mc:Fallback>
                <p:oleObj name="think-cell スライド" r:id="rId1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2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5" r:id="rId6"/>
    <p:sldLayoutId id="2147483866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1" name="think-cell スライド" r:id="rId7" imgW="270" imgH="270" progId="TCLayout.ActiveDocument.1">
                  <p:embed/>
                </p:oleObj>
              </mc:Choice>
              <mc:Fallback>
                <p:oleObj name="think-cell スライド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3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kumimoji="1"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kumimoji="1"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kumimoji="1"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kumimoji="1"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kumimoji="1"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kumimoji="1"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kumimoji="1"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kumimoji="1"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kumimoji="1"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kumimoji="1"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kumimoji="1"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0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6" name="think-cell スライド" r:id="rId51" imgW="270" imgH="270" progId="TCLayout.ActiveDocument.1">
                  <p:embed/>
                </p:oleObj>
              </mc:Choice>
              <mc:Fallback>
                <p:oleObj name="think-cell スライド" r:id="rId5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  <p:sldLayoutId id="2147483908" r:id="rId37"/>
    <p:sldLayoutId id="2147483909" r:id="rId38"/>
    <p:sldLayoutId id="2147483910" r:id="rId39"/>
    <p:sldLayoutId id="2147483911" r:id="rId40"/>
    <p:sldLayoutId id="2147483912" r:id="rId41"/>
    <p:sldLayoutId id="2147483913" r:id="rId42"/>
    <p:sldLayoutId id="2147483914" r:id="rId43"/>
    <p:sldLayoutId id="2147483915" r:id="rId44"/>
    <p:sldLayoutId id="2147483916" r:id="rId45"/>
    <p:sldLayoutId id="2147483917" r:id="rId46"/>
    <p:sldLayoutId id="2147483918" r:id="rId4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30" name="think-cell スライド" r:id="rId12" imgW="270" imgH="270" progId="TCLayout.ActiveDocument.1">
                  <p:embed/>
                </p:oleObj>
              </mc:Choice>
              <mc:Fallback>
                <p:oleObj name="think-cell スライド" r:id="rId12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 smtClean="0">
                <a:latin typeface="+mn-lt"/>
                <a:cs typeface="Daimler CS"/>
              </a:rPr>
              <a:t>Daimler AG</a:t>
            </a:r>
            <a:endParaRPr lang="en-US" sz="1199" dirty="0">
              <a:latin typeface="+mn-lt"/>
              <a:cs typeface="Daimler CS"/>
            </a:endParaRPr>
          </a:p>
        </p:txBody>
      </p:sp>
      <p:cxnSp>
        <p:nvCxnSpPr>
          <p:cNvPr id="14" name="Footerline"/>
          <p:cNvCxnSpPr/>
          <p:nvPr userDrawn="1"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64880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4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415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251874" indent="-251874" algn="l" defTabSz="1088415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575712" indent="-251874" algn="l" defTabSz="1088415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899550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23388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7496" indent="-251874" algn="l" defTabSz="1088415" rtl="0" eaLnBrk="1" latinLnBrk="0" hangingPunct="1">
        <a:lnSpc>
          <a:spcPts val="3198"/>
        </a:lnSpc>
        <a:spcBef>
          <a:spcPts val="0"/>
        </a:spcBef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42" name="think-cell スライド" r:id="rId11" imgW="270" imgH="270" progId="TCLayout.ActiveDocument.1">
                  <p:embed/>
                </p:oleObj>
              </mc:Choice>
              <mc:Fallback>
                <p:oleObj name="think-cell スライド" r:id="rId1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>
                <a:latin typeface="+mn-lt"/>
                <a:cs typeface="Daimler CS"/>
              </a:rPr>
              <a:t>Daimler AG</a:t>
            </a:r>
          </a:p>
        </p:txBody>
      </p:sp>
      <p:cxnSp>
        <p:nvCxnSpPr>
          <p:cNvPr id="14" name="Footerline"/>
          <p:cNvCxnSpPr/>
          <p:nvPr userDrawn="1"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Insert text in </a:t>
            </a:r>
            <a:r>
              <a:rPr lang="en-US" noProof="0" dirty="0" err="1"/>
              <a:t>CorpoS</a:t>
            </a:r>
            <a:r>
              <a:rPr lang="en-US" noProof="0" dirty="0"/>
              <a:t> (Body) 24 pt. (Mark-ups in Bold)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br>
              <a:rPr lang="en-US" noProof="0" dirty="0"/>
            </a:br>
            <a:r>
              <a:rPr lang="en-US" noProof="0" dirty="0"/>
              <a:t>in two lines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64880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SIPCMd5f244bfbd33597ddaf22376" descr="{&quot;HashCode&quot;:-1477458873,&quot;Placement&quot;:&quot;Footer&quot;,&quot;Top&quot;:524.2297,&quot;Left&quot;:421.093231,&quot;SlideWidth&quot;:960,&quot;SlideHeight&quot;:540}">
            <a:extLst>
              <a:ext uri="{FF2B5EF4-FFF2-40B4-BE49-F238E27FC236}">
                <a16:creationId xmlns:a16="http://schemas.microsoft.com/office/drawing/2014/main" id="{C194A8FC-C1F3-4EF8-93F2-A4E05E9EB566}"/>
              </a:ext>
            </a:extLst>
          </p:cNvPr>
          <p:cNvSpPr txBox="1"/>
          <p:nvPr userDrawn="1"/>
        </p:nvSpPr>
        <p:spPr bwMode="auto">
          <a:xfrm>
            <a:off x="5345100" y="6703239"/>
            <a:ext cx="1501801" cy="1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Arial" panose="020B0604020202020204" pitchFamily="34" charset="0"/>
                <a:cs typeface="Daimler CS"/>
              </a:rPr>
              <a:t>Sensitivity: Internal &amp; Restricted</a:t>
            </a:r>
            <a:endParaRPr lang="en-US" sz="700" dirty="0" err="1">
              <a:solidFill>
                <a:srgbClr val="000000"/>
              </a:solidFill>
              <a:latin typeface="Arial" panose="020B0604020202020204" pitchFamily="34" charset="0"/>
              <a:cs typeface="Daimler CS"/>
            </a:endParaRPr>
          </a:p>
        </p:txBody>
      </p:sp>
    </p:spTree>
    <p:extLst>
      <p:ext uri="{BB962C8B-B14F-4D97-AF65-F5344CB8AC3E}">
        <p14:creationId xmlns:p14="http://schemas.microsoft.com/office/powerpoint/2010/main" val="359736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</p:sldLayoutIdLst>
  <p:hf hdr="0" dt="0"/>
  <p:txStyles>
    <p:titleStyle>
      <a:lvl1pPr marL="0" indent="0" algn="l" defTabSz="108841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415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251874" indent="-251874" algn="l" defTabSz="1088415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575712" indent="-251874" algn="l" defTabSz="1088415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899550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23388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7496" indent="-251874" algn="l" defTabSz="1088415" rtl="0" eaLnBrk="1" latinLnBrk="0" hangingPunct="1">
        <a:lnSpc>
          <a:spcPts val="3198"/>
        </a:lnSpc>
        <a:spcBef>
          <a:spcPts val="0"/>
        </a:spcBef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5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3" name="think-cell スライド" r:id="rId76" imgW="270" imgH="270" progId="TCLayout.ActiveDocument.1">
                  <p:embed/>
                </p:oleObj>
              </mc:Choice>
              <mc:Fallback>
                <p:oleObj name="think-cell スライド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2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  <p:sldLayoutId id="2147483981" r:id="rId19"/>
    <p:sldLayoutId id="2147483982" r:id="rId20"/>
    <p:sldLayoutId id="2147483983" r:id="rId21"/>
    <p:sldLayoutId id="2147483984" r:id="rId22"/>
    <p:sldLayoutId id="2147483985" r:id="rId23"/>
    <p:sldLayoutId id="2147483986" r:id="rId24"/>
    <p:sldLayoutId id="2147483987" r:id="rId25"/>
    <p:sldLayoutId id="2147483988" r:id="rId26"/>
    <p:sldLayoutId id="2147483989" r:id="rId27"/>
    <p:sldLayoutId id="2147483990" r:id="rId28"/>
    <p:sldLayoutId id="2147483991" r:id="rId29"/>
    <p:sldLayoutId id="2147483992" r:id="rId30"/>
    <p:sldLayoutId id="2147483993" r:id="rId31"/>
    <p:sldLayoutId id="2147483994" r:id="rId32"/>
    <p:sldLayoutId id="2147483995" r:id="rId33"/>
    <p:sldLayoutId id="2147483996" r:id="rId34"/>
    <p:sldLayoutId id="2147483997" r:id="rId35"/>
    <p:sldLayoutId id="2147483998" r:id="rId36"/>
    <p:sldLayoutId id="2147483999" r:id="rId37"/>
    <p:sldLayoutId id="2147484000" r:id="rId38"/>
    <p:sldLayoutId id="2147484001" r:id="rId39"/>
    <p:sldLayoutId id="2147484002" r:id="rId40"/>
    <p:sldLayoutId id="2147484003" r:id="rId41"/>
    <p:sldLayoutId id="2147484004" r:id="rId42"/>
    <p:sldLayoutId id="2147484005" r:id="rId43"/>
    <p:sldLayoutId id="2147484006" r:id="rId44"/>
    <p:sldLayoutId id="2147484007" r:id="rId45"/>
    <p:sldLayoutId id="2147484008" r:id="rId46"/>
    <p:sldLayoutId id="2147484009" r:id="rId47"/>
    <p:sldLayoutId id="2147484010" r:id="rId48"/>
    <p:sldLayoutId id="2147484011" r:id="rId49"/>
    <p:sldLayoutId id="2147484012" r:id="rId50"/>
    <p:sldLayoutId id="2147484013" r:id="rId51"/>
    <p:sldLayoutId id="2147484014" r:id="rId52"/>
    <p:sldLayoutId id="2147484015" r:id="rId53"/>
    <p:sldLayoutId id="2147484016" r:id="rId54"/>
    <p:sldLayoutId id="2147484017" r:id="rId55"/>
    <p:sldLayoutId id="2147484018" r:id="rId56"/>
    <p:sldLayoutId id="2147484019" r:id="rId57"/>
    <p:sldLayoutId id="2147484020" r:id="rId58"/>
    <p:sldLayoutId id="2147484021" r:id="rId59"/>
    <p:sldLayoutId id="2147484022" r:id="rId60"/>
    <p:sldLayoutId id="2147484023" r:id="rId61"/>
    <p:sldLayoutId id="2147484024" r:id="rId62"/>
    <p:sldLayoutId id="2147484025" r:id="rId63"/>
    <p:sldLayoutId id="2147484026" r:id="rId64"/>
    <p:sldLayoutId id="2147484027" r:id="rId65"/>
    <p:sldLayoutId id="2147484028" r:id="rId66"/>
    <p:sldLayoutId id="2147484029" r:id="rId67"/>
    <p:sldLayoutId id="2147484030" r:id="rId68"/>
    <p:sldLayoutId id="2147484031" r:id="rId69"/>
    <p:sldLayoutId id="2147484032" r:id="rId70"/>
    <p:sldLayoutId id="2147484033" r:id="rId71"/>
    <p:sldLayoutId id="2147484034" r:id="rId7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0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5" name="think-cell スライド" r:id="rId51" imgW="270" imgH="270" progId="TCLayout.ActiveDocument.1">
                  <p:embed/>
                </p:oleObj>
              </mc:Choice>
              <mc:Fallback>
                <p:oleObj name="think-cell スライド" r:id="rId5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7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  <p:sldLayoutId id="2147484061" r:id="rId26"/>
    <p:sldLayoutId id="2147484062" r:id="rId27"/>
    <p:sldLayoutId id="2147484063" r:id="rId28"/>
    <p:sldLayoutId id="2147484064" r:id="rId29"/>
    <p:sldLayoutId id="2147484065" r:id="rId30"/>
    <p:sldLayoutId id="2147484066" r:id="rId31"/>
    <p:sldLayoutId id="2147484067" r:id="rId32"/>
    <p:sldLayoutId id="2147484068" r:id="rId33"/>
    <p:sldLayoutId id="2147484069" r:id="rId34"/>
    <p:sldLayoutId id="2147484070" r:id="rId35"/>
    <p:sldLayoutId id="2147484071" r:id="rId36"/>
    <p:sldLayoutId id="2147484072" r:id="rId37"/>
    <p:sldLayoutId id="2147484073" r:id="rId38"/>
    <p:sldLayoutId id="2147484074" r:id="rId39"/>
    <p:sldLayoutId id="2147484075" r:id="rId40"/>
    <p:sldLayoutId id="2147484076" r:id="rId41"/>
    <p:sldLayoutId id="2147484077" r:id="rId42"/>
    <p:sldLayoutId id="2147484078" r:id="rId43"/>
    <p:sldLayoutId id="2147484079" r:id="rId44"/>
    <p:sldLayoutId id="2147484080" r:id="rId45"/>
    <p:sldLayoutId id="2147484081" r:id="rId46"/>
    <p:sldLayoutId id="2147484082" r:id="rId4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39" name="think-cell スライド" r:id="rId6" imgW="270" imgH="270" progId="TCLayout.ActiveDocument.1">
                  <p:embed/>
                </p:oleObj>
              </mc:Choice>
              <mc:Fallback>
                <p:oleObj name="think-cell スライド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 hidden="1"/>
          <p:cNvSpPr/>
          <p:nvPr userDrawn="1">
            <p:custDataLst>
              <p:tags r:id="rId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Aft>
                <a:spcPts val="999"/>
              </a:spcAft>
            </a:pPr>
            <a:endParaRPr kumimoji="1" lang="en-US" altLang="ja-JP" sz="2397" b="0" i="0" baseline="0" dirty="0" err="1" smtClean="0">
              <a:solidFill>
                <a:schemeClr val="bg1"/>
              </a:solidFill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3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7143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212" rtl="0" eaLnBrk="1" latinLnBrk="0" hangingPunct="1">
        <a:lnSpc>
          <a:spcPct val="90000"/>
        </a:lnSpc>
        <a:spcBef>
          <a:spcPct val="0"/>
        </a:spcBef>
        <a:buNone/>
        <a:defRPr sz="2397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21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7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031" indent="-172577" algn="l" defTabSz="913212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7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536" indent="-165384" algn="l" defTabSz="913212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7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212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7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2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7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524" indent="-152202" algn="l" defTabSz="913212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7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212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5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212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2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21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7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606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212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818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423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3030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634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6241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847" algn="l" defTabSz="913212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7" name="think-cell スライド" r:id="rId11" imgW="270" imgH="270" progId="TCLayout.ActiveDocument.1">
                  <p:embed/>
                </p:oleObj>
              </mc:Choice>
              <mc:Fallback>
                <p:oleObj name="think-cell スライド" r:id="rId1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 userDrawn="1"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>
                <a:latin typeface="+mn-lt"/>
                <a:cs typeface="Daimler CS"/>
              </a:rPr>
              <a:t>Daimler AG</a:t>
            </a:r>
          </a:p>
        </p:txBody>
      </p:sp>
      <p:cxnSp>
        <p:nvCxnSpPr>
          <p:cNvPr id="14" name="Footerline"/>
          <p:cNvCxnSpPr/>
          <p:nvPr userDrawn="1"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Insert text in </a:t>
            </a:r>
            <a:r>
              <a:rPr lang="en-US" noProof="0" dirty="0" err="1"/>
              <a:t>CorpoS</a:t>
            </a:r>
            <a:r>
              <a:rPr lang="en-US" noProof="0" dirty="0"/>
              <a:t> (Body) 24 pt. (Mark-ups in Bold)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in </a:t>
            </a:r>
            <a:r>
              <a:rPr lang="en-US" noProof="0" dirty="0" err="1"/>
              <a:t>CorpoS</a:t>
            </a:r>
            <a:r>
              <a:rPr lang="en-US" noProof="0" dirty="0"/>
              <a:t> (Body) 35 pt.</a:t>
            </a:r>
            <a:br>
              <a:rPr lang="en-US" noProof="0" dirty="0"/>
            </a:br>
            <a:r>
              <a:rPr lang="en-US" noProof="0" dirty="0"/>
              <a:t>in two lines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56718" y="6564880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 descr="C:\Users\rajarrv\AppData\Local\Microsoft\Windows\Temporary Internet Files\Content.Outlook\3CY2KM7L\B-No Background FORCE LOGO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39834" y="0"/>
            <a:ext cx="1452166" cy="4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SIPCMd5f244bfbd33597ddaf22376" descr="{&quot;HashCode&quot;:-1477458873,&quot;Placement&quot;:&quot;Footer&quot;,&quot;Top&quot;:524.2297,&quot;Left&quot;:421.093231,&quot;SlideWidth&quot;:960,&quot;SlideHeight&quot;:540}">
            <a:extLst>
              <a:ext uri="{FF2B5EF4-FFF2-40B4-BE49-F238E27FC236}">
                <a16:creationId xmlns:a16="http://schemas.microsoft.com/office/drawing/2014/main" id="{C194A8FC-C1F3-4EF8-93F2-A4E05E9EB566}"/>
              </a:ext>
            </a:extLst>
          </p:cNvPr>
          <p:cNvSpPr txBox="1"/>
          <p:nvPr userDrawn="1"/>
        </p:nvSpPr>
        <p:spPr bwMode="auto">
          <a:xfrm>
            <a:off x="5345100" y="6703239"/>
            <a:ext cx="1501801" cy="1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Arial" panose="020B0604020202020204" pitchFamily="34" charset="0"/>
                <a:cs typeface="Daimler CS"/>
              </a:rPr>
              <a:t>Sensitivity: Internal &amp; Restricted</a:t>
            </a:r>
            <a:endParaRPr lang="en-US" sz="700" dirty="0" err="1">
              <a:solidFill>
                <a:srgbClr val="000000"/>
              </a:solidFill>
              <a:latin typeface="Arial" panose="020B0604020202020204" pitchFamily="34" charset="0"/>
              <a:cs typeface="Daimler CS"/>
            </a:endParaRPr>
          </a:p>
        </p:txBody>
      </p:sp>
    </p:spTree>
    <p:extLst>
      <p:ext uri="{BB962C8B-B14F-4D97-AF65-F5344CB8AC3E}">
        <p14:creationId xmlns:p14="http://schemas.microsoft.com/office/powerpoint/2010/main" val="59839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</p:sldLayoutIdLst>
  <p:hf hdr="0" dt="0"/>
  <p:txStyles>
    <p:titleStyle>
      <a:lvl1pPr marL="0" indent="0" algn="l" defTabSz="108841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415" rtl="0" eaLnBrk="1" latinLnBrk="0" hangingPunct="1">
        <a:lnSpc>
          <a:spcPct val="100000"/>
        </a:lnSpc>
        <a:spcBef>
          <a:spcPts val="300"/>
        </a:spcBef>
        <a:buSzPct val="80000"/>
        <a:buFontTx/>
        <a:buNone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251874" indent="-251874" algn="l" defTabSz="1088415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575712" indent="-251874" algn="l" defTabSz="1088415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899550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23388" indent="-251874" algn="l" defTabSz="1088415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2399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7496" indent="-251874" algn="l" defTabSz="1088415" rtl="0" eaLnBrk="1" latinLnBrk="0" hangingPunct="1">
        <a:lnSpc>
          <a:spcPts val="3198"/>
        </a:lnSpc>
        <a:spcBef>
          <a:spcPts val="0"/>
        </a:spcBef>
        <a:buFont typeface="Symbol" panose="05050102010706020507" pitchFamily="18" charset="2"/>
        <a:buChar char="-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443895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5" name="think-cell スライド" r:id="rId16" imgW="384" imgH="384" progId="TCLayout.ActiveDocument.1">
                  <p:embed/>
                </p:oleObj>
              </mc:Choice>
              <mc:Fallback>
                <p:oleObj name="think-cell スライド" r:id="rId16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defTabSz="1088415"/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1" name="think-cell スライド" r:id="rId6" imgW="216" imgH="216" progId="TCLayout.ActiveDocument.1">
                  <p:embed/>
                </p:oleObj>
              </mc:Choice>
              <mc:Fallback>
                <p:oleObj name="think-cell スライド" r:id="rId6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667" cy="158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498" b="0" i="0" baseline="0" dirty="0">
              <a:latin typeface="CorpoS" pitchFamily="2" charset="0"/>
              <a:ea typeface="+mj-ea"/>
              <a:cs typeface="+mj-cs"/>
              <a:sym typeface="CorpoS" pitchFamily="2" charset="0"/>
            </a:endParaRPr>
          </a:p>
        </p:txBody>
      </p:sp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99" dirty="0" smtClean="0">
                <a:latin typeface="+mn-lt"/>
                <a:cs typeface="Daimler CS"/>
              </a:rPr>
              <a:t>Daimler Trucks Asia</a:t>
            </a:r>
            <a:endParaRPr lang="en-US" sz="1199" dirty="0">
              <a:latin typeface="+mn-lt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Insert text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24 pt. (Mark-ups in Bold) </a:t>
            </a:r>
            <a:r>
              <a:rPr lang="en-US" dirty="0" smtClean="0"/>
              <a:t>// for conclusion</a:t>
            </a:r>
            <a:r>
              <a:rPr lang="en-US" noProof="0" dirty="0" smtClean="0"/>
              <a:t>, summary or short highlight</a:t>
            </a:r>
            <a:r>
              <a:rPr lang="en-US" dirty="0" smtClean="0"/>
              <a:t>: Home // Paragraph// Increase List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(Conclusion, summary or short highlight)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Sevens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 in </a:t>
            </a:r>
            <a:r>
              <a:rPr lang="en-US" noProof="0" dirty="0" err="1" smtClean="0"/>
              <a:t>CorpoS</a:t>
            </a:r>
            <a:r>
              <a:rPr lang="en-US" noProof="0" dirty="0" smtClean="0"/>
              <a:t> (Body) 35 pt.</a:t>
            </a:r>
            <a:br>
              <a:rPr lang="en-US" noProof="0" dirty="0" smtClean="0"/>
            </a:br>
            <a:r>
              <a:rPr lang="en-US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US" smtClean="0"/>
              <a:t>Meeting material with Ins. Comp./ FORCE-Insurance / 3.Dec.2020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US" dirty="0" smtClean="0"/>
              <a:t> </a:t>
            </a:r>
            <a:fld id="{52531704-8F80-415D-BD2B-6B9991AE822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89580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07" name="think-cell スライド" r:id="rId13" imgW="384" imgH="384" progId="TCLayout.ActiveDocument.1">
                  <p:embed/>
                </p:oleObj>
              </mc:Choice>
              <mc:Fallback>
                <p:oleObj name="think-cell スライド" r:id="rId13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6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751900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31" name="think-cell スライド" r:id="rId16" imgW="384" imgH="384" progId="TCLayout.ActiveDocument.1">
                  <p:embed/>
                </p:oleObj>
              </mc:Choice>
              <mc:Fallback>
                <p:oleObj name="think-cell スライド" r:id="rId16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defTabSz="1088415"/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0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5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0" name="think-cell スライド" r:id="rId76" imgW="270" imgH="270" progId="TCLayout.ActiveDocument.1">
                  <p:embed/>
                </p:oleObj>
              </mc:Choice>
              <mc:Fallback>
                <p:oleObj name="think-cell スライド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2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  <p:sldLayoutId id="2147484138" r:id="rId18"/>
    <p:sldLayoutId id="2147484139" r:id="rId19"/>
    <p:sldLayoutId id="2147484140" r:id="rId20"/>
    <p:sldLayoutId id="2147484141" r:id="rId21"/>
    <p:sldLayoutId id="2147484142" r:id="rId22"/>
    <p:sldLayoutId id="2147484143" r:id="rId23"/>
    <p:sldLayoutId id="2147484144" r:id="rId24"/>
    <p:sldLayoutId id="2147484145" r:id="rId25"/>
    <p:sldLayoutId id="2147484146" r:id="rId26"/>
    <p:sldLayoutId id="2147484147" r:id="rId27"/>
    <p:sldLayoutId id="2147484148" r:id="rId28"/>
    <p:sldLayoutId id="2147484149" r:id="rId29"/>
    <p:sldLayoutId id="2147484150" r:id="rId30"/>
    <p:sldLayoutId id="2147484151" r:id="rId31"/>
    <p:sldLayoutId id="2147484152" r:id="rId32"/>
    <p:sldLayoutId id="2147484153" r:id="rId33"/>
    <p:sldLayoutId id="2147484154" r:id="rId34"/>
    <p:sldLayoutId id="2147484155" r:id="rId35"/>
    <p:sldLayoutId id="2147484156" r:id="rId36"/>
    <p:sldLayoutId id="2147484157" r:id="rId37"/>
    <p:sldLayoutId id="2147484158" r:id="rId38"/>
    <p:sldLayoutId id="2147484159" r:id="rId39"/>
    <p:sldLayoutId id="2147484160" r:id="rId40"/>
    <p:sldLayoutId id="2147484161" r:id="rId41"/>
    <p:sldLayoutId id="2147484162" r:id="rId42"/>
    <p:sldLayoutId id="2147484163" r:id="rId43"/>
    <p:sldLayoutId id="2147484164" r:id="rId44"/>
    <p:sldLayoutId id="2147484165" r:id="rId45"/>
    <p:sldLayoutId id="2147484166" r:id="rId46"/>
    <p:sldLayoutId id="2147484167" r:id="rId47"/>
    <p:sldLayoutId id="2147484168" r:id="rId48"/>
    <p:sldLayoutId id="2147484169" r:id="rId49"/>
    <p:sldLayoutId id="2147484170" r:id="rId50"/>
    <p:sldLayoutId id="2147484171" r:id="rId51"/>
    <p:sldLayoutId id="2147484172" r:id="rId52"/>
    <p:sldLayoutId id="2147484173" r:id="rId53"/>
    <p:sldLayoutId id="2147484174" r:id="rId54"/>
    <p:sldLayoutId id="2147484175" r:id="rId55"/>
    <p:sldLayoutId id="2147484176" r:id="rId56"/>
    <p:sldLayoutId id="2147484177" r:id="rId57"/>
    <p:sldLayoutId id="2147484178" r:id="rId58"/>
    <p:sldLayoutId id="2147484179" r:id="rId59"/>
    <p:sldLayoutId id="2147484180" r:id="rId60"/>
    <p:sldLayoutId id="2147484181" r:id="rId61"/>
    <p:sldLayoutId id="2147484182" r:id="rId62"/>
    <p:sldLayoutId id="2147484183" r:id="rId63"/>
    <p:sldLayoutId id="2147484184" r:id="rId64"/>
    <p:sldLayoutId id="2147484185" r:id="rId65"/>
    <p:sldLayoutId id="2147484186" r:id="rId66"/>
    <p:sldLayoutId id="2147484187" r:id="rId67"/>
    <p:sldLayoutId id="2147484188" r:id="rId68"/>
    <p:sldLayoutId id="2147484189" r:id="rId69"/>
    <p:sldLayoutId id="2147484190" r:id="rId70"/>
    <p:sldLayoutId id="2147484191" r:id="rId71"/>
    <p:sldLayoutId id="2147484192" r:id="rId7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489561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55" name="think-cell スライド" r:id="rId13" imgW="384" imgH="384" progId="TCLayout.ActiveDocument.1">
                  <p:embed/>
                </p:oleObj>
              </mc:Choice>
              <mc:Fallback>
                <p:oleObj name="think-cell スライド" r:id="rId13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9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59624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79" name="think-cell スライド" r:id="rId16" imgW="384" imgH="384" progId="TCLayout.ActiveDocument.1">
                  <p:embed/>
                </p:oleObj>
              </mc:Choice>
              <mc:Fallback>
                <p:oleObj name="think-cell スライド" r:id="rId16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defTabSz="1088415"/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5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76" name="think-cell スライド" r:id="rId76" imgW="270" imgH="270" progId="TCLayout.ActiveDocument.1">
                  <p:embed/>
                </p:oleObj>
              </mc:Choice>
              <mc:Fallback>
                <p:oleObj name="think-cell スライド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  <p:sldLayoutId id="2147484233" r:id="rId17"/>
    <p:sldLayoutId id="2147484234" r:id="rId18"/>
    <p:sldLayoutId id="2147484235" r:id="rId19"/>
    <p:sldLayoutId id="2147484236" r:id="rId20"/>
    <p:sldLayoutId id="2147484237" r:id="rId21"/>
    <p:sldLayoutId id="2147484238" r:id="rId22"/>
    <p:sldLayoutId id="2147484239" r:id="rId23"/>
    <p:sldLayoutId id="2147484240" r:id="rId24"/>
    <p:sldLayoutId id="2147484241" r:id="rId25"/>
    <p:sldLayoutId id="2147484242" r:id="rId26"/>
    <p:sldLayoutId id="2147484243" r:id="rId27"/>
    <p:sldLayoutId id="2147484244" r:id="rId28"/>
    <p:sldLayoutId id="2147484245" r:id="rId29"/>
    <p:sldLayoutId id="2147484246" r:id="rId30"/>
    <p:sldLayoutId id="2147484247" r:id="rId31"/>
    <p:sldLayoutId id="2147484248" r:id="rId32"/>
    <p:sldLayoutId id="2147484249" r:id="rId33"/>
    <p:sldLayoutId id="2147484250" r:id="rId34"/>
    <p:sldLayoutId id="2147484251" r:id="rId35"/>
    <p:sldLayoutId id="2147484252" r:id="rId36"/>
    <p:sldLayoutId id="2147484253" r:id="rId37"/>
    <p:sldLayoutId id="2147484254" r:id="rId38"/>
    <p:sldLayoutId id="2147484255" r:id="rId39"/>
    <p:sldLayoutId id="2147484256" r:id="rId40"/>
    <p:sldLayoutId id="2147484257" r:id="rId41"/>
    <p:sldLayoutId id="2147484258" r:id="rId42"/>
    <p:sldLayoutId id="2147484259" r:id="rId43"/>
    <p:sldLayoutId id="2147484260" r:id="rId44"/>
    <p:sldLayoutId id="2147484261" r:id="rId45"/>
    <p:sldLayoutId id="2147484262" r:id="rId46"/>
    <p:sldLayoutId id="2147484263" r:id="rId47"/>
    <p:sldLayoutId id="2147484264" r:id="rId48"/>
    <p:sldLayoutId id="2147484265" r:id="rId49"/>
    <p:sldLayoutId id="2147484266" r:id="rId50"/>
    <p:sldLayoutId id="2147484267" r:id="rId51"/>
    <p:sldLayoutId id="2147484268" r:id="rId52"/>
    <p:sldLayoutId id="2147484269" r:id="rId53"/>
    <p:sldLayoutId id="2147484270" r:id="rId54"/>
    <p:sldLayoutId id="2147484271" r:id="rId55"/>
    <p:sldLayoutId id="2147484272" r:id="rId56"/>
    <p:sldLayoutId id="2147484273" r:id="rId57"/>
    <p:sldLayoutId id="2147484274" r:id="rId58"/>
    <p:sldLayoutId id="2147484275" r:id="rId59"/>
    <p:sldLayoutId id="2147484276" r:id="rId60"/>
    <p:sldLayoutId id="2147484277" r:id="rId61"/>
    <p:sldLayoutId id="2147484278" r:id="rId62"/>
    <p:sldLayoutId id="2147484279" r:id="rId63"/>
    <p:sldLayoutId id="2147484280" r:id="rId64"/>
    <p:sldLayoutId id="2147484281" r:id="rId65"/>
    <p:sldLayoutId id="2147484282" r:id="rId66"/>
    <p:sldLayoutId id="2147484283" r:id="rId67"/>
    <p:sldLayoutId id="2147484284" r:id="rId68"/>
    <p:sldLayoutId id="2147484285" r:id="rId69"/>
    <p:sldLayoutId id="2147484286" r:id="rId70"/>
    <p:sldLayoutId id="2147484287" r:id="rId71"/>
    <p:sldLayoutId id="2147484288" r:id="rId7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6163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03" name="think-cell スライド" r:id="rId13" imgW="384" imgH="384" progId="TCLayout.ActiveDocument.1">
                  <p:embed/>
                </p:oleObj>
              </mc:Choice>
              <mc:Fallback>
                <p:oleObj name="think-cell スライド" r:id="rId13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6717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27" name="think-cell スライド" r:id="rId13" imgW="384" imgH="384" progId="TCLayout.ActiveDocument.1">
                  <p:embed/>
                </p:oleObj>
              </mc:Choice>
              <mc:Fallback>
                <p:oleObj name="think-cell スライド" r:id="rId13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4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4" name="think-cell スライド" r:id="rId75" imgW="270" imgH="270" progId="TCLayout.ActiveDocument.1">
                  <p:embed/>
                </p:oleObj>
              </mc:Choice>
              <mc:Fallback>
                <p:oleObj name="think-cell スライド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8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  <p:sldLayoutId id="2147484326" r:id="rId17"/>
    <p:sldLayoutId id="2147484327" r:id="rId18"/>
    <p:sldLayoutId id="2147484328" r:id="rId19"/>
    <p:sldLayoutId id="2147484329" r:id="rId20"/>
    <p:sldLayoutId id="2147484330" r:id="rId21"/>
    <p:sldLayoutId id="2147484331" r:id="rId22"/>
    <p:sldLayoutId id="2147484332" r:id="rId23"/>
    <p:sldLayoutId id="2147484333" r:id="rId24"/>
    <p:sldLayoutId id="2147484334" r:id="rId25"/>
    <p:sldLayoutId id="2147484335" r:id="rId26"/>
    <p:sldLayoutId id="2147484336" r:id="rId27"/>
    <p:sldLayoutId id="2147484337" r:id="rId28"/>
    <p:sldLayoutId id="2147484338" r:id="rId29"/>
    <p:sldLayoutId id="2147484339" r:id="rId30"/>
    <p:sldLayoutId id="2147484340" r:id="rId31"/>
    <p:sldLayoutId id="2147484341" r:id="rId32"/>
    <p:sldLayoutId id="2147484342" r:id="rId33"/>
    <p:sldLayoutId id="2147484343" r:id="rId34"/>
    <p:sldLayoutId id="2147484344" r:id="rId35"/>
    <p:sldLayoutId id="2147484345" r:id="rId36"/>
    <p:sldLayoutId id="2147484346" r:id="rId37"/>
    <p:sldLayoutId id="2147484347" r:id="rId38"/>
    <p:sldLayoutId id="2147484348" r:id="rId39"/>
    <p:sldLayoutId id="2147484349" r:id="rId40"/>
    <p:sldLayoutId id="2147484350" r:id="rId41"/>
    <p:sldLayoutId id="2147484351" r:id="rId42"/>
    <p:sldLayoutId id="2147484352" r:id="rId43"/>
    <p:sldLayoutId id="2147484353" r:id="rId44"/>
    <p:sldLayoutId id="2147484354" r:id="rId45"/>
    <p:sldLayoutId id="2147484355" r:id="rId46"/>
    <p:sldLayoutId id="2147484356" r:id="rId47"/>
    <p:sldLayoutId id="2147484357" r:id="rId48"/>
    <p:sldLayoutId id="2147484358" r:id="rId49"/>
    <p:sldLayoutId id="2147484359" r:id="rId50"/>
    <p:sldLayoutId id="2147484360" r:id="rId51"/>
    <p:sldLayoutId id="2147484361" r:id="rId52"/>
    <p:sldLayoutId id="2147484362" r:id="rId53"/>
    <p:sldLayoutId id="2147484363" r:id="rId54"/>
    <p:sldLayoutId id="2147484364" r:id="rId55"/>
    <p:sldLayoutId id="2147484365" r:id="rId56"/>
    <p:sldLayoutId id="2147484366" r:id="rId57"/>
    <p:sldLayoutId id="2147484367" r:id="rId58"/>
    <p:sldLayoutId id="2147484368" r:id="rId59"/>
    <p:sldLayoutId id="2147484369" r:id="rId60"/>
    <p:sldLayoutId id="2147484370" r:id="rId61"/>
    <p:sldLayoutId id="2147484371" r:id="rId62"/>
    <p:sldLayoutId id="2147484372" r:id="rId63"/>
    <p:sldLayoutId id="2147484373" r:id="rId64"/>
    <p:sldLayoutId id="2147484374" r:id="rId65"/>
    <p:sldLayoutId id="2147484375" r:id="rId66"/>
    <p:sldLayoutId id="2147484376" r:id="rId67"/>
    <p:sldLayoutId id="2147484377" r:id="rId68"/>
    <p:sldLayoutId id="2147484378" r:id="rId69"/>
    <p:sldLayoutId id="2147484379" r:id="rId70"/>
    <p:sldLayoutId id="2147484380" r:id="rId7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think-cell スライド" r:id="rId9" imgW="270" imgH="270" progId="TCLayout.ActiveDocument.1">
                  <p:embed/>
                </p:oleObj>
              </mc:Choice>
              <mc:Fallback>
                <p:oleObj name="think-cell スライド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23788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51" name="think-cell スライド" r:id="rId13" imgW="384" imgH="384" progId="TCLayout.ActiveDocument.1">
                  <p:embed/>
                </p:oleObj>
              </mc:Choice>
              <mc:Fallback>
                <p:oleObj name="think-cell スライド" r:id="rId13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 defTabSz="1088415">
              <a:defRPr/>
            </a:pPr>
            <a:r>
              <a:rPr lang="en-GB" sz="1199" dirty="0" smtClean="0">
                <a:solidFill>
                  <a:prstClr val="black"/>
                </a:solidFill>
                <a:latin typeface="CorpoS"/>
                <a:cs typeface="Daimler CS"/>
              </a:rPr>
              <a:t>Daimler Trucks Asia</a:t>
            </a:r>
            <a:endParaRPr lang="en-GB" sz="1199" dirty="0">
              <a:solidFill>
                <a:prstClr val="black"/>
              </a:solidFill>
              <a:latin typeface="CorpoS"/>
              <a:cs typeface="Daimler CS"/>
            </a:endParaRP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smtClean="0"/>
              <a:t>Insert text in </a:t>
            </a:r>
            <a:r>
              <a:rPr lang="en-GB" noProof="0" dirty="0" smtClean="0"/>
              <a:t>CorpoS (Body) 24 pt. (Mark-ups in Bold) </a:t>
            </a:r>
            <a:r>
              <a:rPr lang="en-GB" dirty="0" smtClean="0"/>
              <a:t>// for conclusion</a:t>
            </a:r>
            <a:r>
              <a:rPr lang="en-GB" noProof="0" dirty="0" smtClean="0"/>
              <a:t>, summary or short highlight</a:t>
            </a:r>
            <a:r>
              <a:rPr lang="en-GB" dirty="0" smtClean="0"/>
              <a:t>: Home // Paragraph// Increase List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 (Conclusion, summary or short highlight)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Sevens level</a:t>
            </a:r>
          </a:p>
          <a:p>
            <a:pPr lvl="7"/>
            <a:r>
              <a:rPr lang="en-GB" dirty="0" smtClean="0"/>
              <a:t>Eight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Headline in CorpoS (Body) 35 pt.</a:t>
            </a:r>
            <a:br>
              <a:rPr lang="en-GB" noProof="0" dirty="0" smtClean="0"/>
            </a:br>
            <a:r>
              <a:rPr lang="en-GB" noProof="0" dirty="0" smtClean="0"/>
              <a:t>in two lines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 defTabSz="1088415"/>
            <a:r>
              <a:rPr lang="en-GB" dirty="0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 defTabSz="1088415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Discussion Material / FORCE Insurance / 3.Dec. 2020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kumimoji="1"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kumimoji="1"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kumimoji="1"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algn="r" defTabSz="913943">
              <a:defRPr/>
            </a:pPr>
            <a:r>
              <a:rPr lang="en-US" sz="1199" dirty="0" smtClean="0">
                <a:solidFill>
                  <a:srgbClr val="000000"/>
                </a:solidFill>
              </a:rPr>
              <a:t>Page </a:t>
            </a:r>
            <a:fld id="{9D53E389-1311-4796-9190-1F74A8EADEA2}" type="slidenum">
              <a:rPr lang="en-US" sz="1199" smtClean="0">
                <a:solidFill>
                  <a:srgbClr val="000000"/>
                </a:solidFill>
              </a:rPr>
              <a:pPr algn="r" defTabSz="913943">
                <a:defRPr/>
              </a:pPr>
              <a:t>‹#›</a:t>
            </a:fld>
            <a:endParaRPr lang="en-US" sz="1199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74449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9" name="think-cell スライド" r:id="rId14" imgW="384" imgH="384" progId="TCLayout.ActiveDocument.1">
                  <p:embed/>
                </p:oleObj>
              </mc:Choice>
              <mc:Fallback>
                <p:oleObj name="think-cell スライド" r:id="rId1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latin typeface="+mn-lt"/>
                <a:cs typeface="Daimler CS"/>
              </a:rPr>
              <a:t>Daimler AG</a:t>
            </a: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Insert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 (Conclusion, summary or short highlight)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US" smtClean="0"/>
              <a:t>Meeting material with Ins. Comp./ FORCE-Insurance / 3.Dec.2020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think-cell スライド" r:id="rId7" imgW="270" imgH="270" progId="TCLayout.ActiveDocument.1">
                  <p:embed/>
                </p:oleObj>
              </mc:Choice>
              <mc:Fallback>
                <p:oleObj name="think-cell スライド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6570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83" name="think-cell スライド" r:id="rId15" imgW="384" imgH="384" progId="TCLayout.ActiveDocument.1">
                  <p:embed/>
                </p:oleObj>
              </mc:Choice>
              <mc:Fallback>
                <p:oleObj name="think-cell スライド" r:id="rId1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imler AG (Wortmarke)"/>
          <p:cNvSpPr>
            <a:spLocks noChangeArrowheads="1"/>
          </p:cNvSpPr>
          <p:nvPr/>
        </p:nvSpPr>
        <p:spPr bwMode="auto">
          <a:xfrm>
            <a:off x="629672" y="6564880"/>
            <a:ext cx="2086913" cy="2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1pPr>
            <a:lvl2pPr marL="60976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2pPr>
            <a:lvl3pPr marL="12195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3pPr>
            <a:lvl4pPr marL="18293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4pPr>
            <a:lvl5pPr marL="24390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5pPr>
            <a:lvl6pPr marL="3048838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6pPr>
            <a:lvl7pPr marL="3658606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7pPr>
            <a:lvl8pPr marL="4268373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8pPr>
            <a:lvl9pPr marL="4878141" algn="l" defTabSz="609768" rtl="0" eaLnBrk="1" latinLnBrk="0" hangingPunct="1">
              <a:defRPr kern="1200">
                <a:solidFill>
                  <a:schemeClr val="tx1"/>
                </a:solidFill>
                <a:latin typeface="Corpo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1199" dirty="0">
                <a:latin typeface="+mn-lt"/>
                <a:cs typeface="Daimler CS"/>
              </a:rPr>
              <a:t>Daimler Trucks Asia</a:t>
            </a:r>
          </a:p>
        </p:txBody>
      </p:sp>
      <p:cxnSp>
        <p:nvCxnSpPr>
          <p:cNvPr id="14" name="Footerline"/>
          <p:cNvCxnSpPr/>
          <p:nvPr/>
        </p:nvCxnSpPr>
        <p:spPr bwMode="auto">
          <a:xfrm>
            <a:off x="629671" y="6487838"/>
            <a:ext cx="10931107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117" y="1504603"/>
            <a:ext cx="10930387" cy="4875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Insert text in </a:t>
            </a:r>
            <a:r>
              <a:rPr lang="en-GB" noProof="0" dirty="0"/>
              <a:t>CorpoS (Body) 24 pt. (Mark-ups in Bold) </a:t>
            </a:r>
            <a:r>
              <a:rPr lang="en-GB" dirty="0"/>
              <a:t>// for conclusion</a:t>
            </a:r>
            <a:r>
              <a:rPr lang="en-GB" noProof="0" dirty="0"/>
              <a:t>, summary or short highlight</a:t>
            </a:r>
            <a:r>
              <a:rPr lang="en-GB" dirty="0"/>
              <a:t>: Home // Paragraph// Increase List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 (Conclusion, summary or short highlight)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Sevens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324" y="285982"/>
            <a:ext cx="10932454" cy="1151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Headline in CorpoS (Body) 35 pt.</a:t>
            </a:r>
            <a:br>
              <a:rPr lang="en-GB" noProof="0" dirty="0"/>
            </a:br>
            <a:r>
              <a:rPr lang="en-GB" noProof="0" dirty="0"/>
              <a:t>in two lines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878500" y="6564880"/>
            <a:ext cx="8120970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defRPr sz="1199">
                <a:latin typeface="+mn-lt"/>
              </a:defRPr>
            </a:lvl2pPr>
            <a:lvl3pPr marL="0" indent="0" algn="r">
              <a:spcBef>
                <a:spcPts val="0"/>
              </a:spcBef>
              <a:defRPr sz="1199">
                <a:latin typeface="+mn-lt"/>
              </a:defRPr>
            </a:lvl3pPr>
            <a:lvl4pPr marL="0" indent="0" algn="r">
              <a:spcBef>
                <a:spcPts val="0"/>
              </a:spcBef>
              <a:defRPr sz="1199">
                <a:latin typeface="+mn-lt"/>
              </a:defRPr>
            </a:lvl4pPr>
            <a:lvl5pPr marL="0" indent="0" algn="r">
              <a:spcBef>
                <a:spcPts val="0"/>
              </a:spcBef>
              <a:defRPr sz="1199">
                <a:latin typeface="+mn-lt"/>
              </a:defRPr>
            </a:lvl5pPr>
            <a:lvl6pPr marL="0" indent="0" algn="r">
              <a:spcBef>
                <a:spcPts val="0"/>
              </a:spcBef>
              <a:defRPr sz="1199">
                <a:latin typeface="+mn-lt"/>
              </a:defRPr>
            </a:lvl6pPr>
            <a:lvl7pPr marL="0" indent="0" algn="r">
              <a:spcBef>
                <a:spcPts val="0"/>
              </a:spcBef>
              <a:defRPr sz="1199">
                <a:latin typeface="+mn-lt"/>
              </a:defRPr>
            </a:lvl7pPr>
            <a:lvl8pPr marL="0" indent="0" algn="r">
              <a:spcBef>
                <a:spcPts val="0"/>
              </a:spcBef>
              <a:defRPr sz="1199">
                <a:latin typeface="+mn-lt"/>
              </a:defRPr>
            </a:lvl8pPr>
            <a:lvl9pPr marL="0" indent="0" algn="r">
              <a:spcBef>
                <a:spcPts val="0"/>
              </a:spcBef>
              <a:defRPr sz="1199">
                <a:latin typeface="+mn-lt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36804" y="6564880"/>
            <a:ext cx="523974" cy="2159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199">
                <a:solidFill>
                  <a:schemeClr val="tx1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defRPr sz="1199">
                <a:latin typeface="+mn-lt"/>
              </a:defRPr>
            </a:lvl2pPr>
            <a:lvl3pPr marL="0" indent="0" algn="l">
              <a:spcBef>
                <a:spcPts val="0"/>
              </a:spcBef>
              <a:defRPr sz="1199">
                <a:latin typeface="+mn-lt"/>
              </a:defRPr>
            </a:lvl3pPr>
            <a:lvl4pPr marL="0" indent="0" algn="l">
              <a:spcBef>
                <a:spcPts val="0"/>
              </a:spcBef>
              <a:defRPr sz="1199">
                <a:latin typeface="+mn-lt"/>
              </a:defRPr>
            </a:lvl4pPr>
            <a:lvl5pPr marL="0" indent="0" algn="l">
              <a:spcBef>
                <a:spcPts val="0"/>
              </a:spcBef>
              <a:defRPr sz="1199">
                <a:latin typeface="+mn-lt"/>
              </a:defRPr>
            </a:lvl5pPr>
            <a:lvl6pPr marL="0" indent="0" algn="l">
              <a:spcBef>
                <a:spcPts val="0"/>
              </a:spcBef>
              <a:defRPr sz="1199">
                <a:latin typeface="+mn-lt"/>
              </a:defRPr>
            </a:lvl6pPr>
            <a:lvl7pPr marL="0" indent="0" algn="l">
              <a:spcBef>
                <a:spcPts val="0"/>
              </a:spcBef>
              <a:defRPr sz="1199">
                <a:latin typeface="+mn-lt"/>
              </a:defRPr>
            </a:lvl7pPr>
            <a:lvl8pPr marL="0" indent="0" algn="l">
              <a:spcBef>
                <a:spcPts val="0"/>
              </a:spcBef>
              <a:defRPr sz="1199">
                <a:latin typeface="+mn-lt"/>
              </a:defRPr>
            </a:lvl8pPr>
            <a:lvl9pPr marL="0" indent="0" algn="l">
              <a:spcBef>
                <a:spcPts val="0"/>
              </a:spcBef>
              <a:defRPr sz="1199">
                <a:latin typeface="+mn-lt"/>
              </a:defRPr>
            </a:lvl9pPr>
          </a:lstStyle>
          <a:p>
            <a:pPr algn="r"/>
            <a:r>
              <a:rPr lang="en-GB" dirty="0"/>
              <a:t> </a:t>
            </a:r>
            <a:fld id="{52531704-8F80-415D-BD2B-6B9991AE822F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6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marL="0" indent="0" algn="l" defTabSz="1088415" rtl="0" eaLnBrk="1" latinLnBrk="0" hangingPunct="1">
        <a:lnSpc>
          <a:spcPts val="3998"/>
        </a:lnSpc>
        <a:spcBef>
          <a:spcPts val="0"/>
        </a:spcBef>
        <a:buFont typeface="Arial" panose="020B0604020202020204" pitchFamily="34" charset="0"/>
        <a:buNone/>
        <a:defRPr sz="3498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7481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474962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712444" indent="-237481" algn="l" defTabSz="1088415" rtl="0" eaLnBrk="1" latinLnBrk="0" hangingPunct="1">
        <a:lnSpc>
          <a:spcPts val="3198"/>
        </a:lnSpc>
        <a:spcBef>
          <a:spcPts val="0"/>
        </a:spcBef>
        <a:buSzPct val="80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1088415" rtl="0" eaLnBrk="1" latinLnBrk="0" hangingPunct="1">
        <a:lnSpc>
          <a:spcPts val="3198"/>
        </a:lnSpc>
        <a:spcBef>
          <a:spcPts val="0"/>
        </a:spcBef>
        <a:buFont typeface="Arial" panose="020B0604020202020204" pitchFamily="34" charset="0"/>
        <a:buNone/>
        <a:defRPr sz="2399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07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5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1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9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036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244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450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658" algn="l" defTabSz="1088415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6">
          <p15:clr>
            <a:srgbClr val="F26B43"/>
          </p15:clr>
        </p15:guide>
        <p15:guide id="2" pos="728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" name="think-cell スライド" r:id="rId10" imgW="270" imgH="270" progId="TCLayout.ActiveDocument.1">
                  <p:embed/>
                </p:oleObj>
              </mc:Choice>
              <mc:Fallback>
                <p:oleObj name="think-cell スライド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11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0"/>
            </p:custDataLst>
            <p:extLst/>
          </p:nvPr>
        </p:nvGraphicFramePr>
        <p:xfrm>
          <a:off x="1588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9" name="think-cell スライド" r:id="rId61" imgW="270" imgH="270" progId="TCLayout.ActiveDocument.1">
                  <p:embed/>
                </p:oleObj>
              </mc:Choice>
              <mc:Fallback>
                <p:oleObj name="think-cell スライド" r:id="rId6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588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2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056718" y="6506837"/>
            <a:ext cx="503787" cy="184623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53E389-1311-4796-9190-1F74A8EADEA2}" type="slidenum">
              <a:rPr kumimoji="0" lang="en-US" sz="119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99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04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  <p:sldLayoutId id="2147483814" r:id="rId34"/>
    <p:sldLayoutId id="2147483815" r:id="rId35"/>
    <p:sldLayoutId id="2147483816" r:id="rId36"/>
    <p:sldLayoutId id="2147483817" r:id="rId37"/>
    <p:sldLayoutId id="2147483818" r:id="rId38"/>
    <p:sldLayoutId id="2147483819" r:id="rId39"/>
    <p:sldLayoutId id="2147483820" r:id="rId40"/>
    <p:sldLayoutId id="2147483821" r:id="rId41"/>
    <p:sldLayoutId id="2147483822" r:id="rId42"/>
    <p:sldLayoutId id="2147483823" r:id="rId43"/>
    <p:sldLayoutId id="2147483824" r:id="rId44"/>
    <p:sldLayoutId id="2147483825" r:id="rId45"/>
    <p:sldLayoutId id="2147483826" r:id="rId46"/>
    <p:sldLayoutId id="2147483827" r:id="rId47"/>
    <p:sldLayoutId id="2147483828" r:id="rId48"/>
    <p:sldLayoutId id="2147483829" r:id="rId49"/>
    <p:sldLayoutId id="2147483830" r:id="rId50"/>
    <p:sldLayoutId id="2147483831" r:id="rId51"/>
    <p:sldLayoutId id="2147483832" r:id="rId52"/>
    <p:sldLayoutId id="2147483833" r:id="rId53"/>
    <p:sldLayoutId id="2147483834" r:id="rId54"/>
    <p:sldLayoutId id="2147483835" r:id="rId55"/>
    <p:sldLayoutId id="2147483836" r:id="rId56"/>
    <p:sldLayoutId id="2147483837" r:id="rId5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CorpoS" pitchFamily="2" charset="0"/>
        </a:defRPr>
      </a:lvl1pPr>
    </p:titleStyle>
    <p:bodyStyle>
      <a:lvl1pPr marL="0" indent="0" algn="l" defTabSz="91348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1pPr>
      <a:lvl2pPr marL="284116" indent="-172628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2pPr>
      <a:lvl3pPr marL="510689" indent="-165434" algn="l" defTabSz="91348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198" kern="120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3pPr>
      <a:lvl4pPr marL="0" indent="0" algn="l" defTabSz="91348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598" kern="120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4pPr>
      <a:lvl5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598" b="1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5pPr>
      <a:lvl6pPr marL="269605" indent="-152248" algn="l" defTabSz="91348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598" kern="120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6pPr>
      <a:lvl7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6" kern="1200" baseline="0" smtClean="0">
          <a:solidFill>
            <a:schemeClr val="tx1"/>
          </a:solidFill>
          <a:latin typeface="+mn-lt"/>
          <a:ea typeface="+mn-ea"/>
          <a:cs typeface="+mn-cs"/>
          <a:sym typeface="CorpoS" pitchFamily="2" charset="0"/>
        </a:defRPr>
      </a:lvl7pPr>
      <a:lvl8pPr marL="0" indent="0" algn="l" defTabSz="91348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4" kern="1200" baseline="0" smtClean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8pPr>
      <a:lvl9pPr marL="0" indent="0" algn="l" defTabSz="91348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CorpoS" pitchFamily="2" charset="0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9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5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92">
          <p15:clr>
            <a:srgbClr val="F26B43"/>
          </p15:clr>
        </p15:guide>
        <p15:guide id="4" orient="horz" pos="38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FORCE</a:t>
            </a:r>
            <a:r>
              <a:rPr lang="ja-JP" altLang="en-US" dirty="0" smtClean="0"/>
              <a:t> 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24</a:t>
            </a:r>
            <a:r>
              <a:rPr lang="ja-JP" altLang="en-US" dirty="0" smtClean="0"/>
              <a:t>日</a:t>
            </a:r>
            <a:r>
              <a:rPr lang="ja-JP" altLang="en-US" dirty="0" smtClean="0"/>
              <a:t>の改修内容につい</a:t>
            </a:r>
            <a:r>
              <a:rPr lang="ja-JP" altLang="en-US" dirty="0"/>
              <a:t>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15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GB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62456"/>
              </p:ext>
            </p:extLst>
          </p:nvPr>
        </p:nvGraphicFramePr>
        <p:xfrm>
          <a:off x="1179442" y="1111254"/>
          <a:ext cx="10287134" cy="4933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934">
                  <a:extLst>
                    <a:ext uri="{9D8B030D-6E8A-4147-A177-3AD203B41FA5}">
                      <a16:colId xmlns:a16="http://schemas.microsoft.com/office/drawing/2014/main" val="2344258253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89728198"/>
                    </a:ext>
                  </a:extLst>
                </a:gridCol>
              </a:tblGrid>
              <a:tr h="5620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変更概要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詳細</a:t>
                      </a:r>
                      <a:endParaRPr kumimoji="1" lang="ja-JP" altLang="en-US" sz="16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6677"/>
                  </a:ext>
                </a:extLst>
              </a:tr>
              <a:tr h="119901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トレーラー以外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シャシ発注、プール原価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調達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リサイクル料の発注がセットになります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リサイクル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Fee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とプールコストの購入オーダーを個別に割当解除できなくなります。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割当解除する場合は、シャシ発注の割当を解除を行う必要があります。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別のシャシオーダーを再割当をした場合も同様に再割当をされます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230309"/>
                  </a:ext>
                </a:extLst>
              </a:tr>
              <a:tr h="169272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シャシ発注の割当を行うと、架装購入オーダーの車台番号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VIN No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が自動反映されます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シャシ発注割当時に、架装オーダーの購入オーダー内の車台番号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(VIN No)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が自動で反映されます。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別のシャシオーダーを再割当をした場合も同様に変更されます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0347"/>
                  </a:ext>
                </a:extLst>
              </a:tr>
              <a:tr h="147933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架装発注の検収承認時のチェック機能を強化しました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架装購買オーダーの検収承認時、受注オーダーと紐づいてない場合、エラーになります。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764123"/>
                  </a:ext>
                </a:extLst>
              </a:tr>
            </a:tbl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67643" y="1929498"/>
            <a:ext cx="1124712" cy="6675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変更点①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7643" y="3370916"/>
            <a:ext cx="1124712" cy="6675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変更点②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7643" y="4812334"/>
            <a:ext cx="1124712" cy="66751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変更点③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592665" y="142417"/>
            <a:ext cx="10968111" cy="100742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88415" rtl="0" eaLnBrk="1" latinLnBrk="0" hangingPunct="1">
              <a:lnSpc>
                <a:spcPts val="3998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3498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12/24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より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、新車受注オーダー内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の購入オーダーで</a:t>
            </a:r>
            <a:r>
              <a:rPr lang="en-US" altLang="ja-JP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点のシステム改善を行ました。</a:t>
            </a:r>
          </a:p>
        </p:txBody>
      </p:sp>
    </p:spTree>
    <p:extLst>
      <p:ext uri="{BB962C8B-B14F-4D97-AF65-F5344CB8AC3E}">
        <p14:creationId xmlns:p14="http://schemas.microsoft.com/office/powerpoint/2010/main" val="32220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665" y="142417"/>
            <a:ext cx="10968111" cy="1007426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トレーラー以外</a:t>
            </a:r>
            <a:r>
              <a:rPr lang="en-US" altLang="ja-JP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シャシ発注、プール原価</a:t>
            </a:r>
            <a:r>
              <a:rPr lang="en-US" altLang="ja-JP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調達</a:t>
            </a:r>
            <a:r>
              <a:rPr lang="en-US" altLang="ja-JP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2000" b="1" dirty="0" err="1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リサイクル料の発注がセットになります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GB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-1" r="74942" b="43737"/>
          <a:stretch/>
        </p:blipFill>
        <p:spPr>
          <a:xfrm>
            <a:off x="2196037" y="687512"/>
            <a:ext cx="7970179" cy="20836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3" name="正方形/長方形 22"/>
          <p:cNvSpPr/>
          <p:nvPr/>
        </p:nvSpPr>
        <p:spPr>
          <a:xfrm>
            <a:off x="3205369" y="1492898"/>
            <a:ext cx="3498980" cy="1265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 bwMode="auto">
          <a:xfrm>
            <a:off x="2196035" y="2861819"/>
            <a:ext cx="7970179" cy="1215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リサイクル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Fee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プールコスト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発注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購入オーダーを個別に割当解除できなくなります。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割当解除する場合は、シャシ発注の割当を解除を行う必要があります。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別のシャシオーダーを再割当をした場合も同様に再割当をされます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1064795" y="0"/>
            <a:ext cx="1124712" cy="4216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変更点①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588" y="4618230"/>
            <a:ext cx="5742701" cy="1526138"/>
          </a:xfrm>
          <a:prstGeom prst="rect">
            <a:avLst/>
          </a:prstGeom>
        </p:spPr>
      </p:pic>
      <p:sp>
        <p:nvSpPr>
          <p:cNvPr id="24" name="二等辺三角形 23"/>
          <p:cNvSpPr/>
          <p:nvPr/>
        </p:nvSpPr>
        <p:spPr>
          <a:xfrm rot="10800000">
            <a:off x="4277423" y="4219042"/>
            <a:ext cx="3299033" cy="3206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440364" y="5985119"/>
            <a:ext cx="11626924" cy="6119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88415" rtl="0" eaLnBrk="1" latinLnBrk="0" hangingPunct="1">
              <a:lnSpc>
                <a:spcPts val="3998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3498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もし、リサイクル</a:t>
            </a:r>
            <a:r>
              <a:rPr lang="en-US" altLang="ja-JP" sz="2000" b="1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Fee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もしくはプールコスト</a:t>
            </a:r>
            <a:r>
              <a:rPr lang="en-US" altLang="ja-JP" sz="2000" b="1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発注</a:t>
            </a:r>
            <a:r>
              <a:rPr lang="en-US" altLang="ja-JP" sz="2000" b="1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の割当を解除しようとすると上記エラーとなります。</a:t>
            </a:r>
            <a:endParaRPr lang="ja-JP" altLang="en-US" sz="20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166320" y="692089"/>
            <a:ext cx="9862457" cy="34738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15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18" y="3059050"/>
            <a:ext cx="8000059" cy="188543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r="74942" b="34263"/>
          <a:stretch/>
        </p:blipFill>
        <p:spPr>
          <a:xfrm>
            <a:off x="2166155" y="707567"/>
            <a:ext cx="8000059" cy="207569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665" y="142417"/>
            <a:ext cx="10968111" cy="1007426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シャシ発注の割当を行うと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、架装購入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オーダー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の車台番号</a:t>
            </a:r>
            <a:r>
              <a:rPr lang="en-US" altLang="ja-JP" sz="2000" b="1" dirty="0" smtClean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VIN </a:t>
            </a:r>
            <a:r>
              <a:rPr lang="en-US" altLang="ja-JP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が自動反映されます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GB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205369" y="2521136"/>
            <a:ext cx="3498980" cy="237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 bwMode="auto">
          <a:xfrm>
            <a:off x="2166155" y="5054512"/>
            <a:ext cx="8196407" cy="1215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シャシ発注割当時に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、架装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オーダーの購入オーダー内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の車台番号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(VIN No)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が自動で反映されます。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別のシャシオーダーを再割当をした場合も同様に変更されます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166320" y="692089"/>
            <a:ext cx="9862457" cy="565272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1064795" y="0"/>
            <a:ext cx="1124712" cy="4216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変更点②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704348" y="4447836"/>
            <a:ext cx="1351515" cy="219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カギ線コネクタ 16"/>
          <p:cNvCxnSpPr>
            <a:stCxn id="23" idx="3"/>
            <a:endCxn id="19" idx="0"/>
          </p:cNvCxnSpPr>
          <p:nvPr/>
        </p:nvCxnSpPr>
        <p:spPr bwMode="auto">
          <a:xfrm>
            <a:off x="6704349" y="2639768"/>
            <a:ext cx="675757" cy="1808068"/>
          </a:xfrm>
          <a:prstGeom prst="bentConnector2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70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r="74942" b="34263"/>
          <a:stretch/>
        </p:blipFill>
        <p:spPr>
          <a:xfrm>
            <a:off x="2166155" y="707567"/>
            <a:ext cx="8000059" cy="207569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Meeting material with Ins. Comp./ FORCE-Insurance / 3.Dec.2020</a:t>
            </a: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en-GB" smtClean="0">
                <a:solidFill>
                  <a:prstClr val="black"/>
                </a:solidFill>
              </a:rPr>
              <a:t> </a:t>
            </a:r>
            <a:fld id="{52531704-8F80-415D-BD2B-6B9991AE822F}" type="slidenum">
              <a:rPr lang="en-GB" smtClean="0">
                <a:solidFill>
                  <a:prstClr val="black"/>
                </a:solidFill>
              </a:rPr>
              <a:pPr algn="r"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205369" y="2409514"/>
            <a:ext cx="3498980" cy="348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 bwMode="auto">
          <a:xfrm>
            <a:off x="2196035" y="2861819"/>
            <a:ext cx="7970179" cy="1215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88900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架装購買オーダーの検収承認時、受注オーダーと紐づいてない場合、エラーになります。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1064795" y="0"/>
            <a:ext cx="1124712" cy="42160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bg1"/>
                </a:solidFill>
              </a:rPr>
              <a:t>変更点③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24" name="二等辺三角形 23"/>
          <p:cNvSpPr/>
          <p:nvPr/>
        </p:nvSpPr>
        <p:spPr>
          <a:xfrm rot="10800000">
            <a:off x="4277423" y="4219042"/>
            <a:ext cx="3299033" cy="32063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440364" y="5985119"/>
            <a:ext cx="11626924" cy="6119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88415" rtl="0" eaLnBrk="1" latinLnBrk="0" hangingPunct="1">
              <a:lnSpc>
                <a:spcPts val="3998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3498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u="sng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もし、受注オーダーと紐づいていない架装発注の検収承認を行うと、上記エラーとなります。</a:t>
            </a:r>
            <a:endParaRPr lang="ja-JP" altLang="en-US" sz="2000" b="1" u="sng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166320" y="692089"/>
            <a:ext cx="9862457" cy="34738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592665" y="142417"/>
            <a:ext cx="10968111" cy="100742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88415" rtl="0" eaLnBrk="1" latinLnBrk="0" hangingPunct="1">
              <a:lnSpc>
                <a:spcPts val="3998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3498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架装発注の検収承認時のチェック機能を強化しました</a:t>
            </a:r>
            <a:b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ja-JP" altLang="en-US" sz="2000" b="1" dirty="0">
              <a:solidFill>
                <a:schemeClr val="accent3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926" y="4627622"/>
            <a:ext cx="5742701" cy="13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13okrfxg9wQRenDltU5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hzMpgDTQi2gXk5QDz6s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LP5kJfT_KXeiCYWBxtx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CYHlD9m6aIajDhTjKVn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WZJDqa5oNo0f8QViRZC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sNpA4KCNapfXPf578IB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u7t_FWqJ9dtWh6aiZFj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13okrfxg9wQRenDltU5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LP5kJfT_KXeiCYWBxtx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CYHlD9m6aIajDhTjKVnQ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13okrfxg9wQRenDltU5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LP5kJfT_KXeiCYWBxtx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CYHlD9m6aIajDhTjKVn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13okrfxg9wQRenDltU5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LP5kJfT_KXeiCYWBxtx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CYHlD9m6aIajDhTjKVn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Daimler_Trucks_Asia_New_CI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10.xml><?xml version="1.0" encoding="utf-8"?>
<a:theme xmlns:a="http://schemas.openxmlformats.org/drawingml/2006/main" name="PPT Template v20140206A">
  <a:themeElements>
    <a:clrScheme name="Cubastion">
      <a:dk1>
        <a:sysClr val="windowText" lastClr="000000"/>
      </a:dk1>
      <a:lt1>
        <a:sysClr val="window" lastClr="FFFFFF"/>
      </a:lt1>
      <a:dk2>
        <a:srgbClr val="3D5D68"/>
      </a:dk2>
      <a:lt2>
        <a:srgbClr val="ECEFF0"/>
      </a:lt2>
      <a:accent1>
        <a:srgbClr val="9EAEB4"/>
      </a:accent1>
      <a:accent2>
        <a:srgbClr val="FAAF00"/>
      </a:accent2>
      <a:accent3>
        <a:srgbClr val="C7B714"/>
      </a:accent3>
      <a:accent4>
        <a:srgbClr val="948C3B"/>
      </a:accent4>
      <a:accent5>
        <a:srgbClr val="3F69FB"/>
      </a:accent5>
      <a:accent6>
        <a:srgbClr val="147CC7"/>
      </a:accent6>
      <a:hlink>
        <a:srgbClr val="FAAF00"/>
      </a:hlink>
      <a:folHlink>
        <a:srgbClr val="FAA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4A1B00B-2BA0-064A-9D23-F019937473DC}" vid="{1008E342-0621-C644-8DBA-3C07F38C139E}"/>
    </a:ext>
  </a:extLst>
</a:theme>
</file>

<file path=ppt/theme/theme11.xml><?xml version="1.0" encoding="utf-8"?>
<a:theme xmlns:a="http://schemas.openxmlformats.org/drawingml/2006/main" name="6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2.xml><?xml version="1.0" encoding="utf-8"?>
<a:theme xmlns:a="http://schemas.openxmlformats.org/drawingml/2006/main" name="14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3.xml><?xml version="1.0" encoding="utf-8"?>
<a:theme xmlns:a="http://schemas.openxmlformats.org/drawingml/2006/main" name="7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kumimoji="1"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4.xml><?xml version="1.0" encoding="utf-8"?>
<a:theme xmlns:a="http://schemas.openxmlformats.org/drawingml/2006/main" name="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E9E9E"/>
        </a:solidFill>
        <a:ln>
          <a:solidFill>
            <a:srgbClr val="9E9E9E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rgbClr val="9E9E9E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lIns="72000" tIns="72000" rIns="72000" bIns="72000" rtlCol="0" anchor="t" anchorCtr="0">
        <a:spAutoFit/>
      </a:bodyPr>
      <a:lstStyle>
        <a:defPPr fontAlgn="base">
          <a:defRPr sz="1600" dirty="0" err="1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" id="{752B8525-170E-4787-817D-730656F13FE3}" vid="{BC17336A-68DD-43F4-B87D-E9DC0CFC6030}"/>
    </a:ext>
  </a:extLst>
</a:theme>
</file>

<file path=ppt/theme/theme15.xml><?xml version="1.0" encoding="utf-8"?>
<a:theme xmlns:a="http://schemas.openxmlformats.org/drawingml/2006/main" name="1_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E9E9E"/>
        </a:solidFill>
        <a:ln>
          <a:solidFill>
            <a:srgbClr val="9E9E9E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rgbClr val="9E9E9E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lIns="72000" tIns="72000" rIns="72000" bIns="72000" rtlCol="0" anchor="t" anchorCtr="0">
        <a:spAutoFit/>
      </a:bodyPr>
      <a:lstStyle>
        <a:defPPr fontAlgn="base">
          <a:defRPr sz="1600" dirty="0" err="1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D2AEC184-1FBE-4011-911C-2BEEE050BC69}" vid="{D19F048A-6431-4234-A21C-90E865091413}"/>
    </a:ext>
  </a:extLst>
</a:theme>
</file>

<file path=ppt/theme/theme16.xml><?xml version="1.0" encoding="utf-8"?>
<a:theme xmlns:a="http://schemas.openxmlformats.org/drawingml/2006/main" name="8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kumimoji="1"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7.xml><?xml version="1.0" encoding="utf-8"?>
<a:theme xmlns:a="http://schemas.openxmlformats.org/drawingml/2006/main" name="9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kumimoji="1"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kumimoji="1"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8.xml><?xml version="1.0" encoding="utf-8"?>
<a:theme xmlns:a="http://schemas.openxmlformats.org/drawingml/2006/main" name="10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9.xml><?xml version="1.0" encoding="utf-8"?>
<a:theme xmlns:a="http://schemas.openxmlformats.org/drawingml/2006/main" name="2_DAIMLER PowerPoint Master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E9E9E"/>
        </a:solidFill>
        <a:ln>
          <a:solidFill>
            <a:srgbClr val="9E9E9E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rgbClr val="9E9E9E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wrap="none" lIns="72000" tIns="72000" rIns="72000" bIns="72000" rtlCol="0" anchor="t" anchorCtr="0">
        <a:spAutoFit/>
      </a:bodyPr>
      <a:lstStyle>
        <a:defPPr fontAlgn="base">
          <a:defRPr sz="1600" dirty="0" err="1" smtClean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D2AEC184-1FBE-4011-911C-2BEEE050BC69}" vid="{D19F048A-6431-4234-A21C-90E865091413}"/>
    </a:ext>
  </a:extLst>
</a:theme>
</file>

<file path=ppt/theme/theme2.xml><?xml version="1.0" encoding="utf-8"?>
<a:theme xmlns:a="http://schemas.openxmlformats.org/drawingml/2006/main" name="blank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20.xml><?xml version="1.0" encoding="utf-8"?>
<a:theme xmlns:a="http://schemas.openxmlformats.org/drawingml/2006/main" name="2708955_Daimler_Trucks_Asia_New_CI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21.xml><?xml version="1.0" encoding="utf-8"?>
<a:theme xmlns:a="http://schemas.openxmlformats.org/drawingml/2006/main" name="1_2708998_2708955_Daimler_Trucks_Asia_New_CI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22.xml><?xml version="1.0" encoding="utf-8"?>
<a:theme xmlns:a="http://schemas.openxmlformats.org/drawingml/2006/main" name="3_blank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23.xml><?xml version="1.0" encoding="utf-8"?>
<a:theme xmlns:a="http://schemas.openxmlformats.org/drawingml/2006/main" name="11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kumimoji="1"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4.xml><?xml version="1.0" encoding="utf-8"?>
<a:theme xmlns:a="http://schemas.openxmlformats.org/drawingml/2006/main" name="2_2708998_2708955_Daimler_Trucks_Asia_New_CI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25.xml><?xml version="1.0" encoding="utf-8"?>
<a:theme xmlns:a="http://schemas.openxmlformats.org/drawingml/2006/main" name="4_blank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26.xml><?xml version="1.0" encoding="utf-8"?>
<a:theme xmlns:a="http://schemas.openxmlformats.org/drawingml/2006/main" name="12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kumimoji="1"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7.xml><?xml version="1.0" encoding="utf-8"?>
<a:theme xmlns:a="http://schemas.openxmlformats.org/drawingml/2006/main" name="3_2708998_2708955_Daimler_Trucks_Asia_New_CI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28.xml><?xml version="1.0" encoding="utf-8"?>
<a:theme xmlns:a="http://schemas.openxmlformats.org/drawingml/2006/main" name="5_2708998_2708955_Daimler_Trucks_Asia_New_CI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29.xml><?xml version="1.0" encoding="utf-8"?>
<a:theme xmlns:a="http://schemas.openxmlformats.org/drawingml/2006/main" name="13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kumimoji="1" sz="20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3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0.xml><?xml version="1.0" encoding="utf-8"?>
<a:theme xmlns:a="http://schemas.openxmlformats.org/drawingml/2006/main" name="4_2708998_2708955_Daimler_Trucks_Asia_New_CI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3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1_blank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6.xml><?xml version="1.0" encoding="utf-8"?>
<a:theme xmlns:a="http://schemas.openxmlformats.org/drawingml/2006/main" name="2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IT Sales and Customer Service Weekly report">
  <a:themeElements>
    <a:clrScheme name="DAIMLER PPT">
      <a:dk1>
        <a:sysClr val="windowText" lastClr="000000"/>
      </a:dk1>
      <a:lt1>
        <a:sysClr val="window" lastClr="FFFFFF"/>
      </a:lt1>
      <a:dk2>
        <a:srgbClr val="E6E6E6"/>
      </a:dk2>
      <a:lt2>
        <a:srgbClr val="71180C"/>
      </a:lt2>
      <a:accent1>
        <a:srgbClr val="004355"/>
      </a:accent1>
      <a:accent2>
        <a:srgbClr val="00677F"/>
      </a:accent2>
      <a:accent3>
        <a:srgbClr val="007A93"/>
      </a:accent3>
      <a:accent4>
        <a:srgbClr val="A6CAD8"/>
      </a:accent4>
      <a:accent5>
        <a:srgbClr val="444444"/>
      </a:accent5>
      <a:accent6>
        <a:srgbClr val="9E9E9E"/>
      </a:accent6>
      <a:hlink>
        <a:srgbClr val="000000"/>
      </a:hlink>
      <a:folHlink>
        <a:srgbClr val="000000"/>
      </a:folHlink>
    </a:clrScheme>
    <a:fontScheme name="DAIMLER alte Schriften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 anchor="t" anchorCtr="0"/>
      <a:lstStyle>
        <a:defPPr fontAlgn="base">
          <a:spcBef>
            <a:spcPct val="0"/>
          </a:spcBef>
          <a:spcAft>
            <a:spcPct val="0"/>
          </a:spcAft>
          <a:defRPr sz="1600" dirty="0">
            <a:cs typeface="Daimler CS"/>
          </a:defRPr>
        </a:defPPr>
      </a:lstStyle>
    </a:txDef>
  </a:objectDefaults>
  <a:extraClrSchemeLst/>
  <a:custClrLst>
    <a:custClr name="Light Grey 100%">
      <a:srgbClr val="E6E6E6"/>
    </a:custClr>
    <a:custClr name="Light Grey 1">
      <a:srgbClr val="C8C8C8"/>
    </a:custClr>
    <a:custClr name="Light Grey 2">
      <a:srgbClr val="9E9E9E"/>
    </a:custClr>
    <a:custClr name="Light Grey 3">
      <a:srgbClr val="707070"/>
    </a:custClr>
    <a:custClr name="Light Grey 4">
      <a:srgbClr val="44444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trol 100%">
      <a:srgbClr val="00677F"/>
    </a:custClr>
    <a:custClr name="Petrol 1">
      <a:srgbClr val="A6CAD8"/>
    </a:custClr>
    <a:custClr name="Petrol 2">
      <a:srgbClr val="79AEBF"/>
    </a:custClr>
    <a:custClr name="Petrol 3">
      <a:srgbClr val="5097AB"/>
    </a:custClr>
    <a:custClr name="Petrol 4">
      <a:srgbClr val="007A93"/>
    </a:custClr>
    <a:custClr name="Petrol 5">
      <a:srgbClr val="00566A"/>
    </a:custClr>
    <a:custClr name="Petrol 6">
      <a:srgbClr val="004355"/>
    </a:custClr>
    <a:custClr>
      <a:srgbClr val="FFFFFF"/>
    </a:custClr>
    <a:custClr>
      <a:srgbClr val="FFFFFF"/>
    </a:custClr>
    <a:custClr>
      <a:srgbClr val="FFFFFF"/>
    </a:custClr>
    <a:custClr name="Deep Red 100%">
      <a:srgbClr val="71180C"/>
    </a:custClr>
    <a:custClr name="Deep Red 1">
      <a:srgbClr val="5A130A"/>
    </a:custClr>
    <a:custClr name="Deep Red 2">
      <a:srgbClr val="440E0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AIMLER_PPT_CorpoS_01.potx" id="{EC543FD7-5EC4-4BA6-8D46-55751DB26C9A}" vid="{AC52DE23-0984-469A-AEB4-5459A6B76E0F}"/>
    </a:ext>
  </a:extLst>
</a:theme>
</file>

<file path=ppt/theme/theme8.xml><?xml version="1.0" encoding="utf-8"?>
<a:theme xmlns:a="http://schemas.openxmlformats.org/drawingml/2006/main" name="1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9.xml><?xml version="1.0" encoding="utf-8"?>
<a:theme xmlns:a="http://schemas.openxmlformats.org/drawingml/2006/main" name="5_BCG Grid 16:9">
  <a:themeElements>
    <a:clrScheme name="Daimler Theme Color">
      <a:dk1>
        <a:sysClr val="windowText" lastClr="000000"/>
      </a:dk1>
      <a:lt1>
        <a:sysClr val="window" lastClr="FFFFFF"/>
      </a:lt1>
      <a:dk2>
        <a:srgbClr val="00647F"/>
      </a:dk2>
      <a:lt2>
        <a:srgbClr val="F2F2F2"/>
      </a:lt2>
      <a:accent1>
        <a:srgbClr val="002C36"/>
      </a:accent1>
      <a:accent2>
        <a:srgbClr val="00333F"/>
      </a:accent2>
      <a:accent3>
        <a:srgbClr val="FFC000"/>
      </a:accent3>
      <a:accent4>
        <a:srgbClr val="00677F"/>
      </a:accent4>
      <a:accent5>
        <a:srgbClr val="444444"/>
      </a:accent5>
      <a:accent6>
        <a:srgbClr val="71180C"/>
      </a:accent6>
      <a:hlink>
        <a:srgbClr val="00333F"/>
      </a:hlink>
      <a:folHlink>
        <a:srgbClr val="004D5F"/>
      </a:folHlink>
    </a:clrScheme>
    <a:fontScheme name="Damier Theme Font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AE115E7692E84B90AFF91765341838" ma:contentTypeVersion="0" ma:contentTypeDescription="Create a new document." ma:contentTypeScope="" ma:versionID="4c834f19494b3e2ec64dc023acab8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507D57-609A-4DFA-B365-9E8AB67E9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C536F2-BBAB-4624-8755-320D6FD073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CD4EB-6118-4488-94D5-C77324571CC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ワイド画面</PresentationFormat>
  <Paragraphs>33</Paragraphs>
  <Slides>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30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49" baseType="lpstr">
      <vt:lpstr>Meiryo UI</vt:lpstr>
      <vt:lpstr>ＭＳ Ｐゴシック</vt:lpstr>
      <vt:lpstr>Open Sans</vt:lpstr>
      <vt:lpstr>Open Sans Light</vt:lpstr>
      <vt:lpstr>游ゴシック</vt:lpstr>
      <vt:lpstr>Arial</vt:lpstr>
      <vt:lpstr>Calibri</vt:lpstr>
      <vt:lpstr>CorpoS</vt:lpstr>
      <vt:lpstr>CorpoSDem</vt:lpstr>
      <vt:lpstr>Daimler CS</vt:lpstr>
      <vt:lpstr>Georgia</vt:lpstr>
      <vt:lpstr>Symbol</vt:lpstr>
      <vt:lpstr>Trebuchet MS</vt:lpstr>
      <vt:lpstr>Daimler_Trucks_Asia_New_CI</vt:lpstr>
      <vt:lpstr>blank</vt:lpstr>
      <vt:lpstr>3_BCG Grid 16:9</vt:lpstr>
      <vt:lpstr>4_BCG Grid 16:9</vt:lpstr>
      <vt:lpstr>1_blank</vt:lpstr>
      <vt:lpstr>2_BCG Grid 16:9</vt:lpstr>
      <vt:lpstr>IT Sales and Customer Service Weekly report</vt:lpstr>
      <vt:lpstr>1_BCG Grid 16:9</vt:lpstr>
      <vt:lpstr>5_BCG Grid 16:9</vt:lpstr>
      <vt:lpstr>PPT Template v20140206A</vt:lpstr>
      <vt:lpstr>6_BCG Grid 16:9</vt:lpstr>
      <vt:lpstr>14_BCG Grid 16:9</vt:lpstr>
      <vt:lpstr>7_BCG Grid 16:9</vt:lpstr>
      <vt:lpstr>DAIMLER PowerPoint Master</vt:lpstr>
      <vt:lpstr>1_DAIMLER PowerPoint Master</vt:lpstr>
      <vt:lpstr>8_BCG Grid 16:9</vt:lpstr>
      <vt:lpstr>9_BCG Grid 16:9</vt:lpstr>
      <vt:lpstr>10_BCG Grid 16:9</vt:lpstr>
      <vt:lpstr>2_DAIMLER PowerPoint Master</vt:lpstr>
      <vt:lpstr>2708955_Daimler_Trucks_Asia_New_CI</vt:lpstr>
      <vt:lpstr>1_2708998_2708955_Daimler_Trucks_Asia_New_CI</vt:lpstr>
      <vt:lpstr>3_blank</vt:lpstr>
      <vt:lpstr>11_BCG Grid 16:9</vt:lpstr>
      <vt:lpstr>2_2708998_2708955_Daimler_Trucks_Asia_New_CI</vt:lpstr>
      <vt:lpstr>4_blank</vt:lpstr>
      <vt:lpstr>12_BCG Grid 16:9</vt:lpstr>
      <vt:lpstr>3_2708998_2708955_Daimler_Trucks_Asia_New_CI</vt:lpstr>
      <vt:lpstr>5_2708998_2708955_Daimler_Trucks_Asia_New_CI</vt:lpstr>
      <vt:lpstr>13_BCG Grid 16:9</vt:lpstr>
      <vt:lpstr>4_2708998_2708955_Daimler_Trucks_Asia_New_CI</vt:lpstr>
      <vt:lpstr>think-cell スライド</vt:lpstr>
      <vt:lpstr>FORCE 12月24日の改修内容について</vt:lpstr>
      <vt:lpstr>PowerPoint プレゼンテーション</vt:lpstr>
      <vt:lpstr>(トレーラー以外)シャシ発注、プール原価(調達)、リサイクル料の発注がセットになります</vt:lpstr>
      <vt:lpstr>シャシ発注の割当を行うと、架装購入オーダーの車台番号VIN Noが自動反映されます</vt:lpstr>
      <vt:lpstr>PowerPoint プレゼンテーション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Schedule for Integration with Falcon</dc:title>
  <dc:creator>Fukumoto, Junji (575)</dc:creator>
  <cp:lastModifiedBy>Asakura, Kozue (575-Extern)</cp:lastModifiedBy>
  <cp:revision>581</cp:revision>
  <dcterms:created xsi:type="dcterms:W3CDTF">2016-09-30T00:15:36Z</dcterms:created>
  <dcterms:modified xsi:type="dcterms:W3CDTF">2020-12-25T00:12:33Z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0x010100C4AE115E7692E84B90AFF91765341838</vt:lpwstr>
  </property>
</Properties>
</file>