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5" r:id="rId6"/>
    <p:sldMasterId id="2147483674" r:id="rId7"/>
    <p:sldMasterId id="2147483684" r:id="rId8"/>
  </p:sldMasterIdLst>
  <p:notesMasterIdLst>
    <p:notesMasterId r:id="rId24"/>
  </p:notesMasterIdLst>
  <p:sldIdLst>
    <p:sldId id="279" r:id="rId9"/>
    <p:sldId id="493" r:id="rId10"/>
    <p:sldId id="520" r:id="rId11"/>
    <p:sldId id="525" r:id="rId12"/>
    <p:sldId id="519" r:id="rId13"/>
    <p:sldId id="518" r:id="rId14"/>
    <p:sldId id="521" r:id="rId15"/>
    <p:sldId id="522" r:id="rId16"/>
    <p:sldId id="523" r:id="rId17"/>
    <p:sldId id="513" r:id="rId18"/>
    <p:sldId id="527" r:id="rId19"/>
    <p:sldId id="529" r:id="rId20"/>
    <p:sldId id="512" r:id="rId21"/>
    <p:sldId id="531" r:id="rId22"/>
    <p:sldId id="524" r:id="rId23"/>
  </p:sldIdLst>
  <p:sldSz cx="12198350" cy="6859588"/>
  <p:notesSz cx="6858000" cy="9144000"/>
  <p:custDataLst>
    <p:tags r:id="rId25"/>
  </p:custDataLst>
  <p:defaultTextStyle>
    <a:defPPr>
      <a:defRPr lang="ja-JP"/>
    </a:defPPr>
    <a:lvl1pPr marL="0" algn="l" defTabSz="914766" rtl="0" eaLnBrk="1" latinLnBrk="0" hangingPunct="1">
      <a:defRPr kumimoji="1" sz="1801" kern="1200">
        <a:solidFill>
          <a:schemeClr val="tx1"/>
        </a:solidFill>
        <a:latin typeface="+mn-lt"/>
        <a:ea typeface="+mn-ea"/>
        <a:cs typeface="+mn-cs"/>
      </a:defRPr>
    </a:lvl1pPr>
    <a:lvl2pPr marL="457383" algn="l" defTabSz="914766" rtl="0" eaLnBrk="1" latinLnBrk="0" hangingPunct="1">
      <a:defRPr kumimoji="1" sz="1801" kern="1200">
        <a:solidFill>
          <a:schemeClr val="tx1"/>
        </a:solidFill>
        <a:latin typeface="+mn-lt"/>
        <a:ea typeface="+mn-ea"/>
        <a:cs typeface="+mn-cs"/>
      </a:defRPr>
    </a:lvl2pPr>
    <a:lvl3pPr marL="914766" algn="l" defTabSz="914766" rtl="0" eaLnBrk="1" latinLnBrk="0" hangingPunct="1">
      <a:defRPr kumimoji="1" sz="1801" kern="1200">
        <a:solidFill>
          <a:schemeClr val="tx1"/>
        </a:solidFill>
        <a:latin typeface="+mn-lt"/>
        <a:ea typeface="+mn-ea"/>
        <a:cs typeface="+mn-cs"/>
      </a:defRPr>
    </a:lvl3pPr>
    <a:lvl4pPr marL="1372149" algn="l" defTabSz="914766" rtl="0" eaLnBrk="1" latinLnBrk="0" hangingPunct="1">
      <a:defRPr kumimoji="1" sz="1801" kern="1200">
        <a:solidFill>
          <a:schemeClr val="tx1"/>
        </a:solidFill>
        <a:latin typeface="+mn-lt"/>
        <a:ea typeface="+mn-ea"/>
        <a:cs typeface="+mn-cs"/>
      </a:defRPr>
    </a:lvl4pPr>
    <a:lvl5pPr marL="1829532" algn="l" defTabSz="914766" rtl="0" eaLnBrk="1" latinLnBrk="0" hangingPunct="1">
      <a:defRPr kumimoji="1" sz="1801" kern="1200">
        <a:solidFill>
          <a:schemeClr val="tx1"/>
        </a:solidFill>
        <a:latin typeface="+mn-lt"/>
        <a:ea typeface="+mn-ea"/>
        <a:cs typeface="+mn-cs"/>
      </a:defRPr>
    </a:lvl5pPr>
    <a:lvl6pPr marL="2286914" algn="l" defTabSz="914766" rtl="0" eaLnBrk="1" latinLnBrk="0" hangingPunct="1">
      <a:defRPr kumimoji="1" sz="1801" kern="1200">
        <a:solidFill>
          <a:schemeClr val="tx1"/>
        </a:solidFill>
        <a:latin typeface="+mn-lt"/>
        <a:ea typeface="+mn-ea"/>
        <a:cs typeface="+mn-cs"/>
      </a:defRPr>
    </a:lvl6pPr>
    <a:lvl7pPr marL="2744297" algn="l" defTabSz="914766" rtl="0" eaLnBrk="1" latinLnBrk="0" hangingPunct="1">
      <a:defRPr kumimoji="1" sz="1801" kern="1200">
        <a:solidFill>
          <a:schemeClr val="tx1"/>
        </a:solidFill>
        <a:latin typeface="+mn-lt"/>
        <a:ea typeface="+mn-ea"/>
        <a:cs typeface="+mn-cs"/>
      </a:defRPr>
    </a:lvl7pPr>
    <a:lvl8pPr marL="3201680" algn="l" defTabSz="914766" rtl="0" eaLnBrk="1" latinLnBrk="0" hangingPunct="1">
      <a:defRPr kumimoji="1" sz="1801" kern="1200">
        <a:solidFill>
          <a:schemeClr val="tx1"/>
        </a:solidFill>
        <a:latin typeface="+mn-lt"/>
        <a:ea typeface="+mn-ea"/>
        <a:cs typeface="+mn-cs"/>
      </a:defRPr>
    </a:lvl8pPr>
    <a:lvl9pPr marL="3659063" algn="l" defTabSz="914766" rtl="0" eaLnBrk="1" latinLnBrk="0" hangingPunct="1">
      <a:defRPr kumimoji="1" sz="180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delt, Juliane (575)" initials="BJ(" lastIdx="47" clrIdx="0">
    <p:extLst>
      <p:ext uri="{19B8F6BF-5375-455C-9EA6-DF929625EA0E}">
        <p15:presenceInfo xmlns:p15="http://schemas.microsoft.com/office/powerpoint/2012/main" userId="S-1-5-21-1214440339-1715567821-839522115-279622" providerId="AD"/>
      </p:ext>
    </p:extLst>
  </p:cmAuthor>
  <p:cmAuthor id="2" name="Suzuki, Hiromi H. (575-Extern)" initials="SHH(" lastIdx="3" clrIdx="1">
    <p:extLst>
      <p:ext uri="{19B8F6BF-5375-455C-9EA6-DF929625EA0E}">
        <p15:presenceInfo xmlns:p15="http://schemas.microsoft.com/office/powerpoint/2012/main" userId="S-1-5-21-1214440339-1715567821-839522115-448618" providerId="AD"/>
      </p:ext>
    </p:extLst>
  </p:cmAuthor>
  <p:cmAuthor id="3" name="MAMORU KASHIMURA" initials="MK" lastIdx="1" clrIdx="2">
    <p:extLst>
      <p:ext uri="{19B8F6BF-5375-455C-9EA6-DF929625EA0E}">
        <p15:presenceInfo xmlns:p15="http://schemas.microsoft.com/office/powerpoint/2012/main" userId="2beef73f8a9cd2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94065" autoAdjust="0"/>
  </p:normalViewPr>
  <p:slideViewPr>
    <p:cSldViewPr snapToGrid="0">
      <p:cViewPr varScale="1">
        <p:scale>
          <a:sx n="123" d="100"/>
          <a:sy n="123" d="100"/>
        </p:scale>
        <p:origin x="198" y="108"/>
      </p:cViewPr>
      <p:guideLst>
        <p:guide orient="horz" pos="2161"/>
        <p:guide pos="3842"/>
      </p:guideLst>
    </p:cSldViewPr>
  </p:slideViewPr>
  <p:outlineViewPr>
    <p:cViewPr>
      <p:scale>
        <a:sx n="33" d="100"/>
        <a:sy n="33" d="100"/>
      </p:scale>
      <p:origin x="0" y="-33606"/>
    </p:cViewPr>
  </p:outlineViewPr>
  <p:notesTextViewPr>
    <p:cViewPr>
      <p:scale>
        <a:sx n="1" d="1"/>
        <a:sy n="1" d="1"/>
      </p:scale>
      <p:origin x="0" y="0"/>
    </p:cViewPr>
  </p:notesTextViewPr>
  <p:sorterViewPr>
    <p:cViewPr>
      <p:scale>
        <a:sx n="200" d="100"/>
        <a:sy n="2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F378B-4DF1-43B2-831D-34829352BE79}" type="datetimeFigureOut">
              <a:rPr kumimoji="1" lang="ja-JP" altLang="en-US" smtClean="0"/>
              <a:t>2019/8/1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ED158-7F08-402C-92D8-B90ACA26F401}" type="slidenum">
              <a:rPr kumimoji="1" lang="ja-JP" altLang="en-US" smtClean="0"/>
              <a:t>‹#›</a:t>
            </a:fld>
            <a:endParaRPr kumimoji="1" lang="ja-JP" altLang="en-US"/>
          </a:p>
        </p:txBody>
      </p:sp>
    </p:spTree>
    <p:extLst>
      <p:ext uri="{BB962C8B-B14F-4D97-AF65-F5344CB8AC3E}">
        <p14:creationId xmlns:p14="http://schemas.microsoft.com/office/powerpoint/2010/main" val="4144052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1</a:t>
            </a:fld>
            <a:endParaRPr kumimoji="1" lang="ja-JP" altLang="en-US"/>
          </a:p>
        </p:txBody>
      </p:sp>
    </p:spTree>
    <p:extLst>
      <p:ext uri="{BB962C8B-B14F-4D97-AF65-F5344CB8AC3E}">
        <p14:creationId xmlns:p14="http://schemas.microsoft.com/office/powerpoint/2010/main" val="322032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2</a:t>
            </a:fld>
            <a:endParaRPr kumimoji="1" lang="ja-JP" altLang="en-US"/>
          </a:p>
        </p:txBody>
      </p:sp>
    </p:spTree>
    <p:extLst>
      <p:ext uri="{BB962C8B-B14F-4D97-AF65-F5344CB8AC3E}">
        <p14:creationId xmlns:p14="http://schemas.microsoft.com/office/powerpoint/2010/main" val="50955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3</a:t>
            </a:fld>
            <a:endParaRPr kumimoji="1" lang="ja-JP" altLang="en-US"/>
          </a:p>
        </p:txBody>
      </p:sp>
    </p:spTree>
    <p:extLst>
      <p:ext uri="{BB962C8B-B14F-4D97-AF65-F5344CB8AC3E}">
        <p14:creationId xmlns:p14="http://schemas.microsoft.com/office/powerpoint/2010/main" val="9921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4</a:t>
            </a:fld>
            <a:endParaRPr kumimoji="1" lang="ja-JP" altLang="en-US"/>
          </a:p>
        </p:txBody>
      </p:sp>
    </p:spTree>
    <p:extLst>
      <p:ext uri="{BB962C8B-B14F-4D97-AF65-F5344CB8AC3E}">
        <p14:creationId xmlns:p14="http://schemas.microsoft.com/office/powerpoint/2010/main" val="195975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5</a:t>
            </a:fld>
            <a:endParaRPr kumimoji="1" lang="ja-JP" altLang="en-US"/>
          </a:p>
        </p:txBody>
      </p:sp>
    </p:spTree>
    <p:extLst>
      <p:ext uri="{BB962C8B-B14F-4D97-AF65-F5344CB8AC3E}">
        <p14:creationId xmlns:p14="http://schemas.microsoft.com/office/powerpoint/2010/main" val="287352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13</a:t>
            </a:fld>
            <a:endParaRPr kumimoji="1" lang="ja-JP" altLang="en-US"/>
          </a:p>
        </p:txBody>
      </p:sp>
    </p:spTree>
    <p:extLst>
      <p:ext uri="{BB962C8B-B14F-4D97-AF65-F5344CB8AC3E}">
        <p14:creationId xmlns:p14="http://schemas.microsoft.com/office/powerpoint/2010/main" val="364679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
        <p:nvSpPr>
          <p:cNvPr id="4" name="スライド番号プレースホルダー 3"/>
          <p:cNvSpPr>
            <a:spLocks noGrp="1"/>
          </p:cNvSpPr>
          <p:nvPr>
            <p:ph type="sldNum" sz="quarter" idx="10"/>
          </p:nvPr>
        </p:nvSpPr>
        <p:spPr/>
        <p:txBody>
          <a:bodyPr/>
          <a:lstStyle/>
          <a:p>
            <a:fld id="{D07ED158-7F08-402C-92D8-B90ACA26F401}" type="slidenum">
              <a:rPr kumimoji="1" lang="ja-JP" altLang="en-US" smtClean="0"/>
              <a:t>14</a:t>
            </a:fld>
            <a:endParaRPr kumimoji="1" lang="ja-JP" altLang="en-US"/>
          </a:p>
        </p:txBody>
      </p:sp>
    </p:spTree>
    <p:extLst>
      <p:ext uri="{BB962C8B-B14F-4D97-AF65-F5344CB8AC3E}">
        <p14:creationId xmlns:p14="http://schemas.microsoft.com/office/powerpoint/2010/main" val="27696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4.vml"/><Relationship Id="rId5" Type="http://schemas.openxmlformats.org/officeDocument/2006/relationships/image" Target="../media/image7.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6.vml"/><Relationship Id="rId5" Type="http://schemas.openxmlformats.org/officeDocument/2006/relationships/image" Target="../media/image7.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vmlDrawing" Target="../drawings/vmlDrawing17.vml"/><Relationship Id="rId5" Type="http://schemas.openxmlformats.org/officeDocument/2006/relationships/image" Target="../media/image7.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oleObject" Target="../embeddings/oleObject10.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oleObject" Target="../embeddings/oleObject13.bin"/><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w/ Logo">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926" name="think-cell スライド" r:id="rId5" imgW="360" imgH="360" progId="TCLayout.ActiveDocument.1">
                  <p:embed/>
                </p:oleObj>
              </mc:Choice>
              <mc:Fallback>
                <p:oleObj name="think-cell スライド"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ctrTitle" hasCustomPrompt="1"/>
          </p:nvPr>
        </p:nvSpPr>
        <p:spPr>
          <a:xfrm>
            <a:off x="628652" y="2046288"/>
            <a:ext cx="10937875" cy="1620000"/>
          </a:xfrm>
          <a:custGeom>
            <a:avLst/>
            <a:gdLst>
              <a:gd name="connsiteX0" fmla="*/ 0 w 10937875"/>
              <a:gd name="connsiteY0" fmla="*/ 0 h 1620000"/>
              <a:gd name="connsiteX1" fmla="*/ 10937875 w 10937875"/>
              <a:gd name="connsiteY1" fmla="*/ 0 h 1620000"/>
              <a:gd name="connsiteX2" fmla="*/ 10937875 w 10937875"/>
              <a:gd name="connsiteY2" fmla="*/ 1620000 h 1620000"/>
              <a:gd name="connsiteX3" fmla="*/ 0 w 10937875"/>
              <a:gd name="connsiteY3" fmla="*/ 1620000 h 1620000"/>
              <a:gd name="connsiteX4" fmla="*/ 0 w 10937875"/>
              <a:gd name="connsiteY4" fmla="*/ 0 h 1620000"/>
              <a:gd name="connsiteX0" fmla="*/ 0 w 10937875"/>
              <a:gd name="connsiteY0" fmla="*/ 0 h 1620000"/>
              <a:gd name="connsiteX1" fmla="*/ 10937875 w 10937875"/>
              <a:gd name="connsiteY1" fmla="*/ 0 h 1620000"/>
              <a:gd name="connsiteX2" fmla="*/ 10937875 w 10937875"/>
              <a:gd name="connsiteY2" fmla="*/ 1620000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10937875 w 10937875"/>
              <a:gd name="connsiteY3" fmla="*/ 1620000 h 1620000"/>
              <a:gd name="connsiteX4" fmla="*/ 6569541 w 10937875"/>
              <a:gd name="connsiteY4" fmla="*/ 1619979 h 1620000"/>
              <a:gd name="connsiteX5" fmla="*/ 0 w 10937875"/>
              <a:gd name="connsiteY5" fmla="*/ 1620000 h 1620000"/>
              <a:gd name="connsiteX6" fmla="*/ 0 w 10937875"/>
              <a:gd name="connsiteY6"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875" h="1620000">
                <a:moveTo>
                  <a:pt x="0" y="0"/>
                </a:moveTo>
                <a:lnTo>
                  <a:pt x="10937875" y="0"/>
                </a:lnTo>
                <a:cubicBezTo>
                  <a:pt x="10937870" y="414317"/>
                  <a:pt x="10937865" y="828635"/>
                  <a:pt x="10937860" y="1242952"/>
                </a:cubicBezTo>
                <a:lnTo>
                  <a:pt x="6569541" y="1619979"/>
                </a:lnTo>
                <a:lnTo>
                  <a:pt x="0" y="1620000"/>
                </a:lnTo>
                <a:lnTo>
                  <a:pt x="0" y="0"/>
                </a:lnTo>
                <a:close/>
              </a:path>
            </a:pathLst>
          </a:custGeom>
        </p:spPr>
        <p:txBody>
          <a:bodyPr wrap="square" rIns="0" anchor="t" anchorCtr="0">
            <a:noAutofit/>
          </a:bodyPr>
          <a:lstStyle>
            <a:lvl1pPr>
              <a:defRPr baseline="0">
                <a:solidFill>
                  <a:schemeClr val="bg1"/>
                </a:solidFill>
                <a:latin typeface="CorpoS" pitchFamily="2" charset="0"/>
                <a:sym typeface="CorpoS" pitchFamily="2" charset="0"/>
              </a:defRPr>
            </a:lvl1pPr>
          </a:lstStyle>
          <a:p>
            <a:r>
              <a:rPr lang="en-US" dirty="0"/>
              <a:t>Referent's name: </a:t>
            </a:r>
            <a:r>
              <a:rPr lang="en-US" noProof="0" dirty="0" err="1"/>
              <a:t>CorpoS</a:t>
            </a:r>
            <a:r>
              <a:rPr lang="en-US" noProof="0" dirty="0"/>
              <a:t> </a:t>
            </a:r>
            <a:r>
              <a:rPr lang="en-US" dirty="0"/>
              <a:t>(Body) 35 pt.</a:t>
            </a:r>
            <a:br>
              <a:rPr lang="en-US" dirty="0"/>
            </a:br>
            <a:r>
              <a:rPr lang="en-US" dirty="0"/>
              <a:t>Presentation title in two or three </a:t>
            </a:r>
            <a:br>
              <a:rPr lang="en-US" dirty="0"/>
            </a:br>
            <a:r>
              <a:rPr lang="en-US" dirty="0"/>
              <a:t>lines of text</a:t>
            </a:r>
          </a:p>
        </p:txBody>
      </p:sp>
      <p:pic>
        <p:nvPicPr>
          <p:cNvPr id="30" name="Wortmarke DAIMLER" descr="Daimler_RGB_100mm.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38299573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Headline 1 line">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322" name="think-cell スライド" r:id="rId4" imgW="216" imgH="216" progId="TCLayout.ActiveDocument.1">
                  <p:embed/>
                </p:oleObj>
              </mc:Choice>
              <mc:Fallback>
                <p:oleObj name="think-cell スライド" r:id="rId4" imgW="216" imgH="216"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p:txBody>
          <a:bodyPr/>
          <a:lstStyle/>
          <a:p>
            <a:r>
              <a:rPr lang="en-US" altLang="ja-JP" smtClean="0"/>
              <a:t>FORCE</a:t>
            </a:r>
            <a:r>
              <a:rPr lang="ja-JP" altLang="en-US" smtClean="0"/>
              <a:t>自主学習ガイドライン </a:t>
            </a:r>
            <a:r>
              <a:rPr lang="en-US" altLang="ja-JP" smtClean="0"/>
              <a:t>/ 2019.1.10</a:t>
            </a:r>
            <a:endParaRPr lang="en-GB" dirty="0"/>
          </a:p>
        </p:txBody>
      </p:sp>
      <p:sp>
        <p:nvSpPr>
          <p:cNvPr id="5"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2562856014"/>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ue line top">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9" cy="1588"/>
        </p:xfrm>
        <a:graphic>
          <a:graphicData uri="http://schemas.openxmlformats.org/presentationml/2006/ole">
            <mc:AlternateContent xmlns:mc="http://schemas.openxmlformats.org/markup-compatibility/2006">
              <mc:Choice xmlns:v="urn:schemas-microsoft-com:vml" Requires="v">
                <p:oleObj spid="_x0000_s78346" name="think-cell スライド" r:id="rId5" imgW="216" imgH="216" progId="TCLayout.ActiveDocument.1">
                  <p:embed/>
                </p:oleObj>
              </mc:Choice>
              <mc:Fallback>
                <p:oleObj name="think-cell スライド" r:id="rId5" imgW="216" imgH="216" progId="TCLayout.ActiveDocument.1">
                  <p:embed/>
                  <p:pic>
                    <p:nvPicPr>
                      <p:cNvPr id="5" name="Object 4" hidden="1"/>
                      <p:cNvPicPr/>
                      <p:nvPr/>
                    </p:nvPicPr>
                    <p:blipFill>
                      <a:blip r:embed="rId6"/>
                      <a:stretch>
                        <a:fillRect/>
                      </a:stretch>
                    </p:blipFill>
                    <p:spPr>
                      <a:xfrm>
                        <a:off x="1589" y="1589"/>
                        <a:ext cx="1589"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833" cy="158787"/>
          </a:xfrm>
          <a:prstGeom prst="rect">
            <a:avLst/>
          </a:prstGeom>
          <a:solidFill>
            <a:schemeClr val="tx2"/>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583">
              <a:lnSpc>
                <a:spcPct val="90000"/>
              </a:lnSpc>
              <a:spcBef>
                <a:spcPct val="0"/>
              </a:spcBef>
              <a:spcAft>
                <a:spcPct val="0"/>
              </a:spcAft>
            </a:pPr>
            <a:endParaRPr lang="en-US" sz="3301" dirty="0" err="1">
              <a:solidFill>
                <a:prstClr val="white"/>
              </a:solidFill>
              <a:sym typeface="CorpoS" pitchFamily="2" charset="0"/>
            </a:endParaRPr>
          </a:p>
        </p:txBody>
      </p:sp>
    </p:spTree>
    <p:extLst>
      <p:ext uri="{BB962C8B-B14F-4D97-AF65-F5344CB8AC3E}">
        <p14:creationId xmlns:p14="http://schemas.microsoft.com/office/powerpoint/2010/main" val="2706087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Headline 1 line">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370" name="think-cell スライド" r:id="rId4" imgW="216" imgH="216" progId="TCLayout.ActiveDocument.1">
                  <p:embed/>
                </p:oleObj>
              </mc:Choice>
              <mc:Fallback>
                <p:oleObj name="think-cell スライド" r:id="rId4" imgW="216" imgH="216"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a:xfrm>
            <a:off x="2879999" y="6566400"/>
            <a:ext cx="8125200" cy="216000"/>
          </a:xfrm>
          <a:prstGeom prst="rect">
            <a:avLst/>
          </a:prstGeom>
        </p:spPr>
        <p:txBody>
          <a:bodyPr/>
          <a:lstStyle/>
          <a:p>
            <a:r>
              <a:rPr lang="en-US" altLang="ja-JP" smtClean="0"/>
              <a:t>FORCE</a:t>
            </a:r>
            <a:r>
              <a:rPr lang="ja-JP" altLang="en-US" smtClean="0"/>
              <a:t>自主学習ガイドライン </a:t>
            </a:r>
            <a:r>
              <a:rPr lang="en-US" altLang="ja-JP" smtClean="0"/>
              <a:t>/ 2019.1.10</a:t>
            </a:r>
            <a:endParaRPr lang="en-GB" dirty="0"/>
          </a:p>
        </p:txBody>
      </p:sp>
      <p:sp>
        <p:nvSpPr>
          <p:cNvPr id="5"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t> </a:t>
            </a:r>
            <a:fld id="{52531704-8F80-415D-BD2B-6B9991AE822F}" type="slidenum">
              <a:rPr lang="en-GB" smtClean="0"/>
              <a:pPr algn="r"/>
              <a:t>‹#›</a:t>
            </a:fld>
            <a:endParaRPr lang="en-GB" dirty="0"/>
          </a:p>
        </p:txBody>
      </p:sp>
      <p:sp>
        <p:nvSpPr>
          <p:cNvPr id="6" name="Oval 1"/>
          <p:cNvSpPr>
            <a:spLocks noChangeArrowheads="1"/>
          </p:cNvSpPr>
          <p:nvPr userDrawn="1"/>
        </p:nvSpPr>
        <p:spPr bwMode="gray">
          <a:xfrm>
            <a:off x="137871" y="76376"/>
            <a:ext cx="226344" cy="226344"/>
          </a:xfrm>
          <a:prstGeom prst="ellipse">
            <a:avLst/>
          </a:prstGeom>
          <a:solidFill>
            <a:srgbClr val="00677F"/>
          </a:solidFill>
          <a:ln w="9525" algn="ctr">
            <a:solidFill>
              <a:srgbClr val="00677F"/>
            </a:solidFill>
            <a:round/>
            <a:headEnd/>
            <a:tailEnd/>
          </a:ln>
        </p:spPr>
        <p:txBody>
          <a:bodyPr wrap="none" lIns="0" tIns="0" rIns="0" bIns="0" anchor="ctr"/>
          <a:lstStyle/>
          <a:p>
            <a:pPr algn="ctr"/>
            <a:endParaRPr lang="en-US" sz="1100" b="1" dirty="0">
              <a:solidFill>
                <a:srgbClr val="FFFFFF"/>
              </a:solidFill>
            </a:endParaRPr>
          </a:p>
        </p:txBody>
      </p:sp>
      <p:sp>
        <p:nvSpPr>
          <p:cNvPr id="7" name="Text Placeholder 4"/>
          <p:cNvSpPr>
            <a:spLocks noGrp="1"/>
          </p:cNvSpPr>
          <p:nvPr>
            <p:ph type="body" sz="quarter" idx="13"/>
          </p:nvPr>
        </p:nvSpPr>
        <p:spPr>
          <a:xfrm>
            <a:off x="154660" y="40229"/>
            <a:ext cx="192765" cy="298637"/>
          </a:xfrm>
        </p:spPr>
        <p:txBody>
          <a:bodyPr anchor="ctr"/>
          <a:lstStyle>
            <a:lvl1pPr marL="0" indent="0" algn="ctr">
              <a:lnSpc>
                <a:spcPts val="1400"/>
              </a:lnSpc>
              <a:buNone/>
              <a:defRPr sz="1200" b="1">
                <a:solidFill>
                  <a:schemeClr val="bg1"/>
                </a:solidFill>
              </a:defRPr>
            </a:lvl1pPr>
            <a:lvl2pPr marL="237600" indent="0">
              <a:buNone/>
              <a:defRPr sz="1200" b="1">
                <a:solidFill>
                  <a:schemeClr val="bg1"/>
                </a:solidFill>
              </a:defRPr>
            </a:lvl2pPr>
            <a:lvl3pPr marL="475200" indent="0">
              <a:buNone/>
              <a:defRPr sz="1200" b="1">
                <a:solidFill>
                  <a:schemeClr val="bg1"/>
                </a:solidFill>
              </a:defRPr>
            </a:lvl3pPr>
            <a:lvl4pPr marL="0" indent="0">
              <a:buFont typeface="Arial" panose="020B0604020202020204" pitchFamily="34" charset="0"/>
              <a:buNone/>
              <a:defRPr sz="1200" b="1">
                <a:solidFill>
                  <a:schemeClr val="bg1"/>
                </a:solidFill>
              </a:defRPr>
            </a:lvl4pPr>
            <a:lvl5pPr marL="0" indent="0">
              <a:buFont typeface="Arial" panose="020B0604020202020204" pitchFamily="34" charset="0"/>
              <a:buNone/>
              <a:defRPr sz="1200" b="1">
                <a:solidFill>
                  <a:schemeClr val="bg1"/>
                </a:solidFill>
              </a:defRPr>
            </a:lvl5pPr>
          </a:lstStyle>
          <a:p>
            <a:pPr lvl="0"/>
            <a:r>
              <a:rPr lang="en-US" dirty="0"/>
              <a:t>C</a:t>
            </a:r>
          </a:p>
        </p:txBody>
      </p:sp>
      <p:sp>
        <p:nvSpPr>
          <p:cNvPr id="8" name="Text Placeholder 10"/>
          <p:cNvSpPr>
            <a:spLocks noGrp="1"/>
          </p:cNvSpPr>
          <p:nvPr>
            <p:ph type="body" sz="quarter" idx="14"/>
          </p:nvPr>
        </p:nvSpPr>
        <p:spPr>
          <a:xfrm>
            <a:off x="418555" y="-56058"/>
            <a:ext cx="2133600" cy="380206"/>
          </a:xfrm>
        </p:spPr>
        <p:txBody>
          <a:bodyPr anchor="ctr"/>
          <a:lstStyle>
            <a:lvl1pPr marL="0" indent="0">
              <a:buNone/>
              <a:defRPr lang="en-US" sz="1200" kern="1200" dirty="0" smtClean="0">
                <a:solidFill>
                  <a:srgbClr val="707070"/>
                </a:solidFill>
                <a:latin typeface="+mn-lt"/>
                <a:ea typeface="+mn-ea"/>
                <a:cs typeface="Daimler CS"/>
              </a:defRPr>
            </a:lvl1pPr>
            <a:lvl2pPr marL="237600" indent="0">
              <a:buNone/>
              <a:defRPr lang="en-US" sz="1200" kern="1200" dirty="0" smtClean="0">
                <a:solidFill>
                  <a:srgbClr val="707070"/>
                </a:solidFill>
                <a:latin typeface="+mn-lt"/>
                <a:ea typeface="+mn-ea"/>
                <a:cs typeface="Daimler CS"/>
              </a:defRPr>
            </a:lvl2pPr>
            <a:lvl3pPr marL="475200" indent="0">
              <a:buNone/>
              <a:defRPr lang="en-US" sz="1200" kern="1200" dirty="0" smtClean="0">
                <a:solidFill>
                  <a:srgbClr val="707070"/>
                </a:solidFill>
                <a:latin typeface="+mn-lt"/>
                <a:ea typeface="+mn-ea"/>
                <a:cs typeface="Daimler CS"/>
              </a:defRPr>
            </a:lvl3pPr>
            <a:lvl4pPr marL="0" indent="0">
              <a:buFont typeface="Arial" panose="020B0604020202020204" pitchFamily="34" charset="0"/>
              <a:buNone/>
              <a:defRPr lang="en-US" sz="1200" kern="1200" dirty="0" smtClean="0">
                <a:solidFill>
                  <a:srgbClr val="707070"/>
                </a:solidFill>
                <a:latin typeface="+mn-lt"/>
                <a:ea typeface="+mn-ea"/>
                <a:cs typeface="Daimler CS"/>
              </a:defRPr>
            </a:lvl4pPr>
            <a:lvl5pPr marL="0" indent="0">
              <a:buFont typeface="Arial" panose="020B0604020202020204" pitchFamily="34" charset="0"/>
              <a:buNone/>
              <a:defRPr lang="en-US" sz="1200" kern="1200" dirty="0">
                <a:solidFill>
                  <a:srgbClr val="707070"/>
                </a:solidFill>
                <a:latin typeface="+mn-lt"/>
                <a:ea typeface="+mn-ea"/>
                <a:cs typeface="Daimler CS"/>
              </a:defRPr>
            </a:lvl5pPr>
          </a:lstStyle>
          <a:p>
            <a:pPr lvl="0"/>
            <a:r>
              <a:rPr lang="en-US" dirty="0"/>
              <a:t>Click to edit Master text styles</a:t>
            </a:r>
          </a:p>
        </p:txBody>
      </p:sp>
    </p:spTree>
    <p:extLst>
      <p:ext uri="{BB962C8B-B14F-4D97-AF65-F5344CB8AC3E}">
        <p14:creationId xmlns:p14="http://schemas.microsoft.com/office/powerpoint/2010/main" val="704826989"/>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content/ Headline 2 lines">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394" name="think-cell スライド" r:id="rId4" imgW="216" imgH="216" progId="TCLayout.ActiveDocument.1">
                  <p:embed/>
                </p:oleObj>
              </mc:Choice>
              <mc:Fallback>
                <p:oleObj name="think-cell スライド" r:id="rId4" imgW="216" imgH="216" progId="TCLayout.ActiveDocument.1">
                  <p:embed/>
                  <p:pic>
                    <p:nvPicPr>
                      <p:cNvPr id="4" name="オブジェクト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a:xfrm>
            <a:off x="2879999" y="6566400"/>
            <a:ext cx="8125200" cy="216000"/>
          </a:xfrm>
          <a:prstGeom prst="rect">
            <a:avLst/>
          </a:prstGeom>
        </p:spPr>
        <p:txBody>
          <a:bodyPr/>
          <a:lstStyle/>
          <a:p>
            <a:r>
              <a:rPr lang="en-US" altLang="ja-JP" smtClean="0"/>
              <a:t>FORCE</a:t>
            </a:r>
            <a:r>
              <a:rPr lang="ja-JP" altLang="en-US" smtClean="0"/>
              <a:t>自主学習ガイドライン </a:t>
            </a:r>
            <a:r>
              <a:rPr lang="en-US" altLang="ja-JP" smtClean="0"/>
              <a:t>/ 2019.1.10</a:t>
            </a:r>
            <a:endParaRPr lang="en-GB" dirty="0"/>
          </a:p>
        </p:txBody>
      </p:sp>
      <p:sp>
        <p:nvSpPr>
          <p:cNvPr id="6" name="Content Placeholder 5"/>
          <p:cNvSpPr>
            <a:spLocks noGrp="1"/>
          </p:cNvSpPr>
          <p:nvPr>
            <p:ph sz="quarter" idx="12" hasCustomPrompt="1"/>
          </p:nvPr>
        </p:nvSpPr>
        <p:spPr>
          <a:xfrm>
            <a:off x="630237" y="1504950"/>
            <a:ext cx="10936287" cy="4984390"/>
          </a:xfrm>
        </p:spPr>
        <p:txBody>
          <a:bodyPr/>
          <a:lstStyle>
            <a:lvl1pPr>
              <a:defRPr baseline="0"/>
            </a:lvl1pPr>
          </a:lstStyle>
          <a:p>
            <a:pPr lvl="0"/>
            <a:r>
              <a:rPr lang="en-GB" noProof="0" dirty="0"/>
              <a:t>Insert content or text in CorpoS (Body) 24 pt. (Mark-ups in Bold) // for conclusion, summary or short highlight: Home // Paragraph// Increase List Level</a:t>
            </a:r>
          </a:p>
          <a:p>
            <a:pPr lvl="1"/>
            <a:r>
              <a:rPr lang="en-GB" dirty="0"/>
              <a:t>Second level</a:t>
            </a:r>
          </a:p>
          <a:p>
            <a:pPr lvl="2"/>
            <a:r>
              <a:rPr lang="en-GB" dirty="0"/>
              <a:t>Third level</a:t>
            </a:r>
          </a:p>
          <a:p>
            <a:pPr lvl="3"/>
            <a:r>
              <a:rPr lang="en-GB" dirty="0"/>
              <a:t>Fourth level (Conclusion, summary or short highlight)</a:t>
            </a:r>
          </a:p>
          <a:p>
            <a:pPr lvl="4"/>
            <a:r>
              <a:rPr lang="en-GB" dirty="0"/>
              <a:t>Fifth level</a:t>
            </a:r>
          </a:p>
          <a:p>
            <a:pPr lvl="5"/>
            <a:r>
              <a:rPr lang="en-GB" dirty="0"/>
              <a:t>Sixth level</a:t>
            </a:r>
          </a:p>
          <a:p>
            <a:pPr lvl="6"/>
            <a:r>
              <a:rPr lang="en-GB" dirty="0"/>
              <a:t>Sevens level</a:t>
            </a:r>
          </a:p>
          <a:p>
            <a:pPr lvl="7"/>
            <a:r>
              <a:rPr lang="en-GB" dirty="0"/>
              <a:t>Eight level</a:t>
            </a:r>
          </a:p>
          <a:p>
            <a:pPr lvl="8"/>
            <a:r>
              <a:rPr lang="en-GB" dirty="0"/>
              <a:t>Ninth level</a:t>
            </a:r>
          </a:p>
        </p:txBody>
      </p:sp>
      <p:sp>
        <p:nvSpPr>
          <p:cNvPr id="7"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t> </a:t>
            </a:r>
            <a:fld id="{52531704-8F80-415D-BD2B-6B9991AE822F}" type="slidenum">
              <a:rPr lang="en-GB" smtClean="0"/>
              <a:pPr algn="r"/>
              <a:t>‹#›</a:t>
            </a:fld>
            <a:endParaRPr lang="en-GB" dirty="0"/>
          </a:p>
        </p:txBody>
      </p:sp>
    </p:spTree>
    <p:extLst>
      <p:ext uri="{BB962C8B-B14F-4D97-AF65-F5344CB8AC3E}">
        <p14:creationId xmlns:p14="http://schemas.microsoft.com/office/powerpoint/2010/main" val="3411137718"/>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guide id="3" orient="horz" pos="9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5588" y="1122363"/>
            <a:ext cx="9148762" cy="2389187"/>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5588" y="3603625"/>
            <a:ext cx="9148762"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643819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886" name="think-cell スライド" r:id="rId4" imgW="216" imgH="216" progId="TCLayout.ActiveDocument.1">
                  <p:embed/>
                </p:oleObj>
              </mc:Choice>
              <mc:Fallback>
                <p:oleObj name="think-cell スライド"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629999" y="286048"/>
            <a:ext cx="10936799" cy="1152000"/>
          </a:xfrm>
        </p:spPr>
        <p:txBody>
          <a:bodyPr/>
          <a:lstStyle/>
          <a:p>
            <a:r>
              <a:rPr lang="en-US" noProof="0" dirty="0"/>
              <a:t>Headline in </a:t>
            </a:r>
            <a:r>
              <a:rPr lang="en-US" noProof="0" dirty="0" err="1"/>
              <a:t>CorpoS</a:t>
            </a:r>
            <a:r>
              <a:rPr lang="en-US" noProof="0" dirty="0"/>
              <a:t> (Body) 35 pt.</a:t>
            </a:r>
            <a:endParaRPr lang="en-US" dirty="0"/>
          </a:p>
        </p:txBody>
      </p:sp>
      <p:sp>
        <p:nvSpPr>
          <p:cNvPr id="9" name="Text Placeholder 8"/>
          <p:cNvSpPr>
            <a:spLocks noGrp="1"/>
          </p:cNvSpPr>
          <p:nvPr>
            <p:ph type="body" sz="quarter" idx="10"/>
          </p:nvPr>
        </p:nvSpPr>
        <p:spPr>
          <a:xfrm>
            <a:off x="629999" y="1504951"/>
            <a:ext cx="10936080" cy="4876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フッター プレースホルダー 2"/>
          <p:cNvSpPr>
            <a:spLocks noGrp="1"/>
          </p:cNvSpPr>
          <p:nvPr>
            <p:ph type="ftr" sz="quarter" idx="3"/>
          </p:nvPr>
        </p:nvSpPr>
        <p:spPr>
          <a:xfrm>
            <a:off x="2879999" y="6566400"/>
            <a:ext cx="8125200" cy="216000"/>
          </a:xfrm>
          <a:prstGeom prst="rect">
            <a:avLst/>
          </a:prstGeom>
        </p:spPr>
        <p:txBody>
          <a:bodyPr/>
          <a:lstStyle>
            <a:lvl1pPr>
              <a:defRPr/>
            </a:lvl1p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1266831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w/ Logo">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8122" name="think-cell スライド" r:id="rId5" imgW="360" imgH="360" progId="TCLayout.ActiveDocument.1">
                  <p:embed/>
                </p:oleObj>
              </mc:Choice>
              <mc:Fallback>
                <p:oleObj name="think-cell スライド"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ctrTitle" hasCustomPrompt="1"/>
          </p:nvPr>
        </p:nvSpPr>
        <p:spPr>
          <a:xfrm>
            <a:off x="628652" y="2046288"/>
            <a:ext cx="10937875" cy="1620000"/>
          </a:xfrm>
          <a:custGeom>
            <a:avLst/>
            <a:gdLst>
              <a:gd name="connsiteX0" fmla="*/ 0 w 10937875"/>
              <a:gd name="connsiteY0" fmla="*/ 0 h 1620000"/>
              <a:gd name="connsiteX1" fmla="*/ 10937875 w 10937875"/>
              <a:gd name="connsiteY1" fmla="*/ 0 h 1620000"/>
              <a:gd name="connsiteX2" fmla="*/ 10937875 w 10937875"/>
              <a:gd name="connsiteY2" fmla="*/ 1620000 h 1620000"/>
              <a:gd name="connsiteX3" fmla="*/ 0 w 10937875"/>
              <a:gd name="connsiteY3" fmla="*/ 1620000 h 1620000"/>
              <a:gd name="connsiteX4" fmla="*/ 0 w 10937875"/>
              <a:gd name="connsiteY4" fmla="*/ 0 h 1620000"/>
              <a:gd name="connsiteX0" fmla="*/ 0 w 10937875"/>
              <a:gd name="connsiteY0" fmla="*/ 0 h 1620000"/>
              <a:gd name="connsiteX1" fmla="*/ 10937875 w 10937875"/>
              <a:gd name="connsiteY1" fmla="*/ 0 h 1620000"/>
              <a:gd name="connsiteX2" fmla="*/ 10937875 w 10937875"/>
              <a:gd name="connsiteY2" fmla="*/ 1620000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10937875 w 10937875"/>
              <a:gd name="connsiteY3" fmla="*/ 1620000 h 1620000"/>
              <a:gd name="connsiteX4" fmla="*/ 6569541 w 10937875"/>
              <a:gd name="connsiteY4" fmla="*/ 1619979 h 1620000"/>
              <a:gd name="connsiteX5" fmla="*/ 0 w 10937875"/>
              <a:gd name="connsiteY5" fmla="*/ 1620000 h 1620000"/>
              <a:gd name="connsiteX6" fmla="*/ 0 w 10937875"/>
              <a:gd name="connsiteY6"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875" h="1620000">
                <a:moveTo>
                  <a:pt x="0" y="0"/>
                </a:moveTo>
                <a:lnTo>
                  <a:pt x="10937875" y="0"/>
                </a:lnTo>
                <a:cubicBezTo>
                  <a:pt x="10937870" y="414317"/>
                  <a:pt x="10937865" y="828635"/>
                  <a:pt x="10937860" y="1242952"/>
                </a:cubicBezTo>
                <a:lnTo>
                  <a:pt x="6569541" y="1619979"/>
                </a:lnTo>
                <a:lnTo>
                  <a:pt x="0" y="1620000"/>
                </a:lnTo>
                <a:lnTo>
                  <a:pt x="0" y="0"/>
                </a:lnTo>
                <a:close/>
              </a:path>
            </a:pathLst>
          </a:custGeom>
        </p:spPr>
        <p:txBody>
          <a:bodyPr wrap="square" rIns="0" anchor="t" anchorCtr="0">
            <a:noAutofit/>
          </a:bodyPr>
          <a:lstStyle>
            <a:lvl1pPr>
              <a:defRPr baseline="0">
                <a:solidFill>
                  <a:schemeClr val="bg1"/>
                </a:solidFill>
                <a:latin typeface="CorpoS" pitchFamily="2" charset="0"/>
                <a:sym typeface="CorpoS" pitchFamily="2" charset="0"/>
              </a:defRPr>
            </a:lvl1pPr>
          </a:lstStyle>
          <a:p>
            <a:r>
              <a:rPr lang="en-US" dirty="0"/>
              <a:t>Referent's name: </a:t>
            </a:r>
            <a:r>
              <a:rPr lang="en-US" noProof="0" dirty="0" err="1"/>
              <a:t>CorpoS</a:t>
            </a:r>
            <a:r>
              <a:rPr lang="en-US" noProof="0" dirty="0"/>
              <a:t> </a:t>
            </a:r>
            <a:r>
              <a:rPr lang="en-US" dirty="0"/>
              <a:t>(Body) 35 pt.</a:t>
            </a:r>
            <a:br>
              <a:rPr lang="en-US" dirty="0"/>
            </a:br>
            <a:r>
              <a:rPr lang="en-US" dirty="0"/>
              <a:t>Presentation title in two or three </a:t>
            </a:r>
            <a:br>
              <a:rPr lang="en-US" dirty="0"/>
            </a:br>
            <a:r>
              <a:rPr lang="en-US" dirty="0"/>
              <a:t>lines of text</a:t>
            </a:r>
          </a:p>
        </p:txBody>
      </p:sp>
      <p:pic>
        <p:nvPicPr>
          <p:cNvPr id="30" name="Wortmarke DAIMLER" descr="Daimler_RGB_100mm.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1335927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Headline 1 line">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146" name="think-cell スライド" r:id="rId4" imgW="216" imgH="216" progId="TCLayout.ActiveDocument.1">
                  <p:embed/>
                </p:oleObj>
              </mc:Choice>
              <mc:Fallback>
                <p:oleObj name="think-cell スライド"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p:txBody>
          <a:bodyPr/>
          <a:lstStyle/>
          <a:p>
            <a:r>
              <a:rPr lang="en-US" altLang="ja-JP" smtClean="0">
                <a:solidFill>
                  <a:prstClr val="black"/>
                </a:solidFill>
              </a:rPr>
              <a:t>FORCE</a:t>
            </a:r>
            <a:r>
              <a:rPr lang="ja-JP" altLang="en-US" smtClean="0">
                <a:solidFill>
                  <a:prstClr val="black"/>
                </a:solidFill>
              </a:rPr>
              <a:t>自主学習ガイドライン </a:t>
            </a:r>
            <a:r>
              <a:rPr lang="en-US" altLang="ja-JP" smtClean="0">
                <a:solidFill>
                  <a:prstClr val="black"/>
                </a:solidFill>
              </a:rPr>
              <a:t>/ 2019.1.10</a:t>
            </a:r>
            <a:endParaRPr lang="en-GB" dirty="0">
              <a:solidFill>
                <a:prstClr val="black"/>
              </a:solidFill>
            </a:endParaRPr>
          </a:p>
        </p:txBody>
      </p:sp>
      <p:sp>
        <p:nvSpPr>
          <p:cNvPr id="5"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solidFill>
                  <a:prstClr val="black"/>
                </a:solidFill>
              </a:rPr>
              <a:t> </a:t>
            </a:r>
            <a:fld id="{52531704-8F80-415D-BD2B-6B9991AE822F}" type="slidenum">
              <a:rPr lang="en-GB" smtClean="0">
                <a:solidFill>
                  <a:prstClr val="black"/>
                </a:solidFill>
              </a:rPr>
              <a:pPr algn="r"/>
              <a:t>‹#›</a:t>
            </a:fld>
            <a:endParaRPr lang="en-GB" dirty="0">
              <a:solidFill>
                <a:prstClr val="black"/>
              </a:solidFill>
            </a:endParaRPr>
          </a:p>
        </p:txBody>
      </p:sp>
    </p:spTree>
    <p:extLst>
      <p:ext uri="{BB962C8B-B14F-4D97-AF65-F5344CB8AC3E}">
        <p14:creationId xmlns:p14="http://schemas.microsoft.com/office/powerpoint/2010/main" val="3132155591"/>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ue line top">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9" y="1589"/>
          <a:ext cx="1589" cy="1588"/>
        </p:xfrm>
        <a:graphic>
          <a:graphicData uri="http://schemas.openxmlformats.org/presentationml/2006/ole">
            <mc:AlternateContent xmlns:mc="http://schemas.openxmlformats.org/markup-compatibility/2006">
              <mc:Choice xmlns:v="urn:schemas-microsoft-com:vml" Requires="v">
                <p:oleObj spid="_x0000_s70170" name="think-cell スライド" r:id="rId5" imgW="216" imgH="216" progId="TCLayout.ActiveDocument.1">
                  <p:embed/>
                </p:oleObj>
              </mc:Choice>
              <mc:Fallback>
                <p:oleObj name="think-cell スライド" r:id="rId5" imgW="216" imgH="216" progId="TCLayout.ActiveDocument.1">
                  <p:embed/>
                  <p:pic>
                    <p:nvPicPr>
                      <p:cNvPr id="0" name=""/>
                      <p:cNvPicPr/>
                      <p:nvPr/>
                    </p:nvPicPr>
                    <p:blipFill>
                      <a:blip r:embed="rId6"/>
                      <a:stretch>
                        <a:fillRect/>
                      </a:stretch>
                    </p:blipFill>
                    <p:spPr>
                      <a:xfrm>
                        <a:off x="1589" y="1589"/>
                        <a:ext cx="1589"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833" cy="158787"/>
          </a:xfrm>
          <a:prstGeom prst="rect">
            <a:avLst/>
          </a:prstGeom>
          <a:solidFill>
            <a:schemeClr val="tx2"/>
          </a:solidFill>
          <a:ln w="9525" cap="rnd">
            <a:no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583">
              <a:lnSpc>
                <a:spcPct val="90000"/>
              </a:lnSpc>
              <a:spcBef>
                <a:spcPct val="0"/>
              </a:spcBef>
              <a:spcAft>
                <a:spcPct val="0"/>
              </a:spcAft>
            </a:pPr>
            <a:endParaRPr lang="en-US" sz="3301" dirty="0" err="1">
              <a:solidFill>
                <a:prstClr val="white"/>
              </a:solidFill>
              <a:sym typeface="CorpoS" pitchFamily="2" charset="0"/>
            </a:endParaRPr>
          </a:p>
        </p:txBody>
      </p:sp>
    </p:spTree>
    <p:extLst>
      <p:ext uri="{BB962C8B-B14F-4D97-AF65-F5344CB8AC3E}">
        <p14:creationId xmlns:p14="http://schemas.microsoft.com/office/powerpoint/2010/main" val="3776813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Headline 1 line">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194" name="think-cell スライド" r:id="rId4" imgW="216" imgH="216" progId="TCLayout.ActiveDocument.1">
                  <p:embed/>
                </p:oleObj>
              </mc:Choice>
              <mc:Fallback>
                <p:oleObj name="think-cell スライド"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a:xfrm>
            <a:off x="2879999" y="6566400"/>
            <a:ext cx="8125200" cy="216000"/>
          </a:xfrm>
          <a:prstGeom prst="rect">
            <a:avLst/>
          </a:prstGeom>
        </p:spPr>
        <p:txBody>
          <a:bodyPr/>
          <a:lstStyle/>
          <a:p>
            <a:r>
              <a:rPr lang="en-US" altLang="ja-JP" smtClean="0">
                <a:solidFill>
                  <a:prstClr val="black"/>
                </a:solidFill>
              </a:rPr>
              <a:t>FORCE</a:t>
            </a:r>
            <a:r>
              <a:rPr lang="ja-JP" altLang="en-US" smtClean="0">
                <a:solidFill>
                  <a:prstClr val="black"/>
                </a:solidFill>
              </a:rPr>
              <a:t>自主学習ガイドライン </a:t>
            </a:r>
            <a:r>
              <a:rPr lang="en-US" altLang="ja-JP" smtClean="0">
                <a:solidFill>
                  <a:prstClr val="black"/>
                </a:solidFill>
              </a:rPr>
              <a:t>/ 2019.1.10</a:t>
            </a:r>
            <a:endParaRPr lang="en-GB" dirty="0">
              <a:solidFill>
                <a:prstClr val="black"/>
              </a:solidFill>
            </a:endParaRPr>
          </a:p>
        </p:txBody>
      </p:sp>
      <p:sp>
        <p:nvSpPr>
          <p:cNvPr id="5"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solidFill>
                  <a:prstClr val="black"/>
                </a:solidFill>
              </a:rPr>
              <a:t> </a:t>
            </a:r>
            <a:fld id="{52531704-8F80-415D-BD2B-6B9991AE822F}" type="slidenum">
              <a:rPr lang="en-GB" smtClean="0">
                <a:solidFill>
                  <a:prstClr val="black"/>
                </a:solidFill>
              </a:rPr>
              <a:pPr algn="r"/>
              <a:t>‹#›</a:t>
            </a:fld>
            <a:endParaRPr lang="en-GB" dirty="0">
              <a:solidFill>
                <a:prstClr val="black"/>
              </a:solidFill>
            </a:endParaRPr>
          </a:p>
        </p:txBody>
      </p:sp>
      <p:sp>
        <p:nvSpPr>
          <p:cNvPr id="6" name="Oval 1"/>
          <p:cNvSpPr>
            <a:spLocks noChangeArrowheads="1"/>
          </p:cNvSpPr>
          <p:nvPr userDrawn="1"/>
        </p:nvSpPr>
        <p:spPr bwMode="gray">
          <a:xfrm>
            <a:off x="137871" y="76376"/>
            <a:ext cx="226344" cy="226344"/>
          </a:xfrm>
          <a:prstGeom prst="ellipse">
            <a:avLst/>
          </a:prstGeom>
          <a:solidFill>
            <a:srgbClr val="00677F"/>
          </a:solidFill>
          <a:ln w="9525" algn="ctr">
            <a:solidFill>
              <a:srgbClr val="00677F"/>
            </a:solidFill>
            <a:round/>
            <a:headEnd/>
            <a:tailEnd/>
          </a:ln>
        </p:spPr>
        <p:txBody>
          <a:bodyPr wrap="none" lIns="0" tIns="0" rIns="0" bIns="0" anchor="ctr"/>
          <a:lstStyle/>
          <a:p>
            <a:pPr algn="ctr"/>
            <a:endParaRPr lang="en-US" sz="1100" b="1" dirty="0">
              <a:solidFill>
                <a:srgbClr val="FFFFFF"/>
              </a:solidFill>
            </a:endParaRPr>
          </a:p>
        </p:txBody>
      </p:sp>
      <p:sp>
        <p:nvSpPr>
          <p:cNvPr id="7" name="Text Placeholder 4"/>
          <p:cNvSpPr>
            <a:spLocks noGrp="1"/>
          </p:cNvSpPr>
          <p:nvPr>
            <p:ph type="body" sz="quarter" idx="13"/>
          </p:nvPr>
        </p:nvSpPr>
        <p:spPr>
          <a:xfrm>
            <a:off x="154660" y="40229"/>
            <a:ext cx="192765" cy="298637"/>
          </a:xfrm>
        </p:spPr>
        <p:txBody>
          <a:bodyPr anchor="ctr"/>
          <a:lstStyle>
            <a:lvl1pPr marL="0" indent="0" algn="ctr">
              <a:lnSpc>
                <a:spcPts val="1400"/>
              </a:lnSpc>
              <a:buNone/>
              <a:defRPr sz="1200" b="1">
                <a:solidFill>
                  <a:schemeClr val="bg1"/>
                </a:solidFill>
              </a:defRPr>
            </a:lvl1pPr>
            <a:lvl2pPr marL="237600" indent="0">
              <a:buNone/>
              <a:defRPr sz="1200" b="1">
                <a:solidFill>
                  <a:schemeClr val="bg1"/>
                </a:solidFill>
              </a:defRPr>
            </a:lvl2pPr>
            <a:lvl3pPr marL="475200" indent="0">
              <a:buNone/>
              <a:defRPr sz="1200" b="1">
                <a:solidFill>
                  <a:schemeClr val="bg1"/>
                </a:solidFill>
              </a:defRPr>
            </a:lvl3pPr>
            <a:lvl4pPr marL="0" indent="0">
              <a:buFont typeface="Arial" panose="020B0604020202020204" pitchFamily="34" charset="0"/>
              <a:buNone/>
              <a:defRPr sz="1200" b="1">
                <a:solidFill>
                  <a:schemeClr val="bg1"/>
                </a:solidFill>
              </a:defRPr>
            </a:lvl4pPr>
            <a:lvl5pPr marL="0" indent="0">
              <a:buFont typeface="Arial" panose="020B0604020202020204" pitchFamily="34" charset="0"/>
              <a:buNone/>
              <a:defRPr sz="1200" b="1">
                <a:solidFill>
                  <a:schemeClr val="bg1"/>
                </a:solidFill>
              </a:defRPr>
            </a:lvl5pPr>
          </a:lstStyle>
          <a:p>
            <a:pPr lvl="0"/>
            <a:r>
              <a:rPr lang="en-US" dirty="0"/>
              <a:t>C</a:t>
            </a:r>
          </a:p>
        </p:txBody>
      </p:sp>
      <p:sp>
        <p:nvSpPr>
          <p:cNvPr id="8" name="Text Placeholder 10"/>
          <p:cNvSpPr>
            <a:spLocks noGrp="1"/>
          </p:cNvSpPr>
          <p:nvPr>
            <p:ph type="body" sz="quarter" idx="14"/>
          </p:nvPr>
        </p:nvSpPr>
        <p:spPr>
          <a:xfrm>
            <a:off x="418555" y="-56058"/>
            <a:ext cx="2133600" cy="380206"/>
          </a:xfrm>
        </p:spPr>
        <p:txBody>
          <a:bodyPr anchor="ctr"/>
          <a:lstStyle>
            <a:lvl1pPr marL="0" indent="0">
              <a:buNone/>
              <a:defRPr lang="en-US" sz="1200" kern="1200" dirty="0" smtClean="0">
                <a:solidFill>
                  <a:srgbClr val="707070"/>
                </a:solidFill>
                <a:latin typeface="+mn-lt"/>
                <a:ea typeface="+mn-ea"/>
                <a:cs typeface="Daimler CS"/>
              </a:defRPr>
            </a:lvl1pPr>
            <a:lvl2pPr marL="237600" indent="0">
              <a:buNone/>
              <a:defRPr lang="en-US" sz="1200" kern="1200" dirty="0" smtClean="0">
                <a:solidFill>
                  <a:srgbClr val="707070"/>
                </a:solidFill>
                <a:latin typeface="+mn-lt"/>
                <a:ea typeface="+mn-ea"/>
                <a:cs typeface="Daimler CS"/>
              </a:defRPr>
            </a:lvl2pPr>
            <a:lvl3pPr marL="475200" indent="0">
              <a:buNone/>
              <a:defRPr lang="en-US" sz="1200" kern="1200" dirty="0" smtClean="0">
                <a:solidFill>
                  <a:srgbClr val="707070"/>
                </a:solidFill>
                <a:latin typeface="+mn-lt"/>
                <a:ea typeface="+mn-ea"/>
                <a:cs typeface="Daimler CS"/>
              </a:defRPr>
            </a:lvl3pPr>
            <a:lvl4pPr marL="0" indent="0">
              <a:buFont typeface="Arial" panose="020B0604020202020204" pitchFamily="34" charset="0"/>
              <a:buNone/>
              <a:defRPr lang="en-US" sz="1200" kern="1200" dirty="0" smtClean="0">
                <a:solidFill>
                  <a:srgbClr val="707070"/>
                </a:solidFill>
                <a:latin typeface="+mn-lt"/>
                <a:ea typeface="+mn-ea"/>
                <a:cs typeface="Daimler CS"/>
              </a:defRPr>
            </a:lvl4pPr>
            <a:lvl5pPr marL="0" indent="0">
              <a:buFont typeface="Arial" panose="020B0604020202020204" pitchFamily="34" charset="0"/>
              <a:buNone/>
              <a:defRPr lang="en-US" sz="1200" kern="1200" dirty="0">
                <a:solidFill>
                  <a:srgbClr val="707070"/>
                </a:solidFill>
                <a:latin typeface="+mn-lt"/>
                <a:ea typeface="+mn-ea"/>
                <a:cs typeface="Daimler CS"/>
              </a:defRPr>
            </a:lvl5pPr>
          </a:lstStyle>
          <a:p>
            <a:pPr lvl="0"/>
            <a:r>
              <a:rPr lang="en-US" dirty="0"/>
              <a:t>Click to edit Master text styles</a:t>
            </a:r>
          </a:p>
        </p:txBody>
      </p:sp>
    </p:spTree>
    <p:extLst>
      <p:ext uri="{BB962C8B-B14F-4D97-AF65-F5344CB8AC3E}">
        <p14:creationId xmlns:p14="http://schemas.microsoft.com/office/powerpoint/2010/main" val="38110187"/>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content/ Headline 2 lines">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218" name="think-cell スライド" r:id="rId4" imgW="216" imgH="216" progId="TCLayout.ActiveDocument.1">
                  <p:embed/>
                </p:oleObj>
              </mc:Choice>
              <mc:Fallback>
                <p:oleObj name="think-cell スライド"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GB" noProof="0" dirty="0"/>
              <a:t>Headline in CorpoS (Body) 35 pt.</a:t>
            </a:r>
            <a:br>
              <a:rPr lang="en-GB" noProof="0" dirty="0"/>
            </a:br>
            <a:r>
              <a:rPr lang="en-GB" noProof="0" dirty="0"/>
              <a:t>in two lines</a:t>
            </a:r>
            <a:endParaRPr lang="en-GB" dirty="0"/>
          </a:p>
        </p:txBody>
      </p:sp>
      <p:sp>
        <p:nvSpPr>
          <p:cNvPr id="3" name="Footer Placeholder 2"/>
          <p:cNvSpPr>
            <a:spLocks noGrp="1"/>
          </p:cNvSpPr>
          <p:nvPr>
            <p:ph type="ftr" sz="quarter" idx="10"/>
          </p:nvPr>
        </p:nvSpPr>
        <p:spPr>
          <a:xfrm>
            <a:off x="2879999" y="6566400"/>
            <a:ext cx="8125200" cy="216000"/>
          </a:xfrm>
          <a:prstGeom prst="rect">
            <a:avLst/>
          </a:prstGeom>
        </p:spPr>
        <p:txBody>
          <a:bodyPr/>
          <a:lstStyle/>
          <a:p>
            <a:r>
              <a:rPr lang="en-US" altLang="ja-JP" smtClean="0">
                <a:solidFill>
                  <a:prstClr val="black"/>
                </a:solidFill>
              </a:rPr>
              <a:t>FORCE</a:t>
            </a:r>
            <a:r>
              <a:rPr lang="ja-JP" altLang="en-US" smtClean="0">
                <a:solidFill>
                  <a:prstClr val="black"/>
                </a:solidFill>
              </a:rPr>
              <a:t>自主学習ガイドライン </a:t>
            </a:r>
            <a:r>
              <a:rPr lang="en-US" altLang="ja-JP" smtClean="0">
                <a:solidFill>
                  <a:prstClr val="black"/>
                </a:solidFill>
              </a:rPr>
              <a:t>/ 2019.1.10</a:t>
            </a:r>
            <a:endParaRPr lang="en-GB" dirty="0">
              <a:solidFill>
                <a:prstClr val="black"/>
              </a:solidFill>
            </a:endParaRPr>
          </a:p>
        </p:txBody>
      </p:sp>
      <p:sp>
        <p:nvSpPr>
          <p:cNvPr id="6" name="Content Placeholder 5"/>
          <p:cNvSpPr>
            <a:spLocks noGrp="1"/>
          </p:cNvSpPr>
          <p:nvPr>
            <p:ph sz="quarter" idx="12" hasCustomPrompt="1"/>
          </p:nvPr>
        </p:nvSpPr>
        <p:spPr>
          <a:xfrm>
            <a:off x="630237" y="1504950"/>
            <a:ext cx="10936287" cy="4984390"/>
          </a:xfrm>
        </p:spPr>
        <p:txBody>
          <a:bodyPr/>
          <a:lstStyle>
            <a:lvl1pPr>
              <a:defRPr baseline="0"/>
            </a:lvl1pPr>
          </a:lstStyle>
          <a:p>
            <a:pPr lvl="0"/>
            <a:r>
              <a:rPr lang="en-GB" noProof="0" dirty="0"/>
              <a:t>Insert content or text in CorpoS (Body) 24 pt. (Mark-ups in Bold) // for conclusion, summary or short highlight: Home // Paragraph// Increase List Level</a:t>
            </a:r>
          </a:p>
          <a:p>
            <a:pPr lvl="1"/>
            <a:r>
              <a:rPr lang="en-GB" dirty="0"/>
              <a:t>Second level</a:t>
            </a:r>
          </a:p>
          <a:p>
            <a:pPr lvl="2"/>
            <a:r>
              <a:rPr lang="en-GB" dirty="0"/>
              <a:t>Third level</a:t>
            </a:r>
          </a:p>
          <a:p>
            <a:pPr lvl="3"/>
            <a:r>
              <a:rPr lang="en-GB" dirty="0"/>
              <a:t>Fourth level (Conclusion, summary or short highlight)</a:t>
            </a:r>
          </a:p>
          <a:p>
            <a:pPr lvl="4"/>
            <a:r>
              <a:rPr lang="en-GB" dirty="0"/>
              <a:t>Fifth level</a:t>
            </a:r>
          </a:p>
          <a:p>
            <a:pPr lvl="5"/>
            <a:r>
              <a:rPr lang="en-GB" dirty="0"/>
              <a:t>Sixth level</a:t>
            </a:r>
          </a:p>
          <a:p>
            <a:pPr lvl="6"/>
            <a:r>
              <a:rPr lang="en-GB" dirty="0"/>
              <a:t>Sevens level</a:t>
            </a:r>
          </a:p>
          <a:p>
            <a:pPr lvl="7"/>
            <a:r>
              <a:rPr lang="en-GB" dirty="0"/>
              <a:t>Eight level</a:t>
            </a:r>
          </a:p>
          <a:p>
            <a:pPr lvl="8"/>
            <a:r>
              <a:rPr lang="en-GB" dirty="0"/>
              <a:t>Ninth level</a:t>
            </a:r>
          </a:p>
        </p:txBody>
      </p:sp>
      <p:sp>
        <p:nvSpPr>
          <p:cNvPr id="7" name="Foliennummernplatzhalter 5"/>
          <p:cNvSpPr>
            <a:spLocks noGrp="1"/>
          </p:cNvSpPr>
          <p:nvPr>
            <p:ph type="sldNum" sz="quarter" idx="4"/>
          </p:nvPr>
        </p:nvSpPr>
        <p:spPr>
          <a:xfrm>
            <a:off x="11042552" y="6566400"/>
            <a:ext cx="524247" cy="216000"/>
          </a:xfrm>
          <a:prstGeom prst="rect">
            <a:avLst/>
          </a:prstGeom>
        </p:spPr>
        <p:txBody>
          <a:bodyPr vert="horz" lIns="0" tIns="0" rIns="0" bIns="0" rtlCol="0" anchor="t" anchorCtr="0"/>
          <a:lstStyle>
            <a:lvl1pPr marL="0" indent="0" algn="l">
              <a:spcBef>
                <a:spcPts val="0"/>
              </a:spcBef>
              <a:buFont typeface="Arial" panose="020B0604020202020204" pitchFamily="34" charset="0"/>
              <a:buNone/>
              <a:defRPr sz="1200">
                <a:solidFill>
                  <a:schemeClr val="tx1"/>
                </a:solidFill>
                <a:latin typeface="+mn-lt"/>
              </a:defRPr>
            </a:lvl1pPr>
            <a:lvl2pPr marL="0" indent="0" algn="l">
              <a:spcBef>
                <a:spcPts val="0"/>
              </a:spcBef>
              <a:defRPr sz="1200">
                <a:latin typeface="+mn-lt"/>
              </a:defRPr>
            </a:lvl2pPr>
            <a:lvl3pPr marL="0" indent="0" algn="l">
              <a:spcBef>
                <a:spcPts val="0"/>
              </a:spcBef>
              <a:defRPr sz="1200">
                <a:latin typeface="+mn-lt"/>
              </a:defRPr>
            </a:lvl3pPr>
            <a:lvl4pPr marL="0" indent="0" algn="l">
              <a:spcBef>
                <a:spcPts val="0"/>
              </a:spcBef>
              <a:defRPr sz="1200">
                <a:latin typeface="+mn-lt"/>
              </a:defRPr>
            </a:lvl4pPr>
            <a:lvl5pPr marL="0" indent="0" algn="l">
              <a:spcBef>
                <a:spcPts val="0"/>
              </a:spcBef>
              <a:defRPr sz="1200">
                <a:latin typeface="+mn-lt"/>
              </a:defRPr>
            </a:lvl5pPr>
            <a:lvl6pPr marL="0" indent="0" algn="l">
              <a:spcBef>
                <a:spcPts val="0"/>
              </a:spcBef>
              <a:defRPr sz="1200">
                <a:latin typeface="+mn-lt"/>
              </a:defRPr>
            </a:lvl6pPr>
            <a:lvl7pPr marL="0" indent="0" algn="l">
              <a:spcBef>
                <a:spcPts val="0"/>
              </a:spcBef>
              <a:defRPr sz="1200">
                <a:latin typeface="+mn-lt"/>
              </a:defRPr>
            </a:lvl7pPr>
            <a:lvl8pPr marL="0" indent="0" algn="l">
              <a:spcBef>
                <a:spcPts val="0"/>
              </a:spcBef>
              <a:defRPr sz="1200">
                <a:latin typeface="+mn-lt"/>
              </a:defRPr>
            </a:lvl8pPr>
            <a:lvl9pPr marL="0" indent="0" algn="l">
              <a:spcBef>
                <a:spcPts val="0"/>
              </a:spcBef>
              <a:defRPr sz="1200">
                <a:latin typeface="+mn-lt"/>
              </a:defRPr>
            </a:lvl9pPr>
          </a:lstStyle>
          <a:p>
            <a:pPr algn="r"/>
            <a:r>
              <a:rPr lang="en-GB" dirty="0">
                <a:solidFill>
                  <a:prstClr val="black"/>
                </a:solidFill>
              </a:rPr>
              <a:t> </a:t>
            </a:r>
            <a:fld id="{52531704-8F80-415D-BD2B-6B9991AE822F}" type="slidenum">
              <a:rPr lang="en-GB" smtClean="0">
                <a:solidFill>
                  <a:prstClr val="black"/>
                </a:solidFill>
              </a:rPr>
              <a:pPr algn="r"/>
              <a:t>‹#›</a:t>
            </a:fld>
            <a:endParaRPr lang="en-GB" dirty="0">
              <a:solidFill>
                <a:prstClr val="black"/>
              </a:solidFill>
            </a:endParaRPr>
          </a:p>
        </p:txBody>
      </p:sp>
    </p:spTree>
    <p:extLst>
      <p:ext uri="{BB962C8B-B14F-4D97-AF65-F5344CB8AC3E}">
        <p14:creationId xmlns:p14="http://schemas.microsoft.com/office/powerpoint/2010/main" val="830280813"/>
      </p:ext>
    </p:extLst>
  </p:cSld>
  <p:clrMapOvr>
    <a:masterClrMapping/>
  </p:clrMapOvr>
  <p:extLst mod="1">
    <p:ext uri="{DCECCB84-F9BA-43D5-87BE-67443E8EF086}">
      <p15:sldGuideLst xmlns:p15="http://schemas.microsoft.com/office/powerpoint/2012/main">
        <p15:guide id="1" orient="horz" pos="182">
          <p15:clr>
            <a:srgbClr val="FBAE40"/>
          </p15:clr>
        </p15:guide>
        <p15:guide id="2" orient="horz" pos="4020">
          <p15:clr>
            <a:srgbClr val="FBAE40"/>
          </p15:clr>
        </p15:guide>
        <p15:guide id="3" orient="horz" pos="9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w/ Logo">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6298" name="think-cell スライド" r:id="rId5" imgW="360" imgH="360" progId="TCLayout.ActiveDocument.1">
                  <p:embed/>
                </p:oleObj>
              </mc:Choice>
              <mc:Fallback>
                <p:oleObj name="think-cell スライド" r:id="rId5" imgW="360" imgH="360" progId="TCLayout.ActiveDocument.1">
                  <p:embed/>
                  <p:pic>
                    <p:nvPicPr>
                      <p:cNvPr id="5" name="Object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ctrTitle" hasCustomPrompt="1"/>
          </p:nvPr>
        </p:nvSpPr>
        <p:spPr>
          <a:xfrm>
            <a:off x="628652" y="2046288"/>
            <a:ext cx="10937875" cy="1620000"/>
          </a:xfrm>
          <a:custGeom>
            <a:avLst/>
            <a:gdLst>
              <a:gd name="connsiteX0" fmla="*/ 0 w 10937875"/>
              <a:gd name="connsiteY0" fmla="*/ 0 h 1620000"/>
              <a:gd name="connsiteX1" fmla="*/ 10937875 w 10937875"/>
              <a:gd name="connsiteY1" fmla="*/ 0 h 1620000"/>
              <a:gd name="connsiteX2" fmla="*/ 10937875 w 10937875"/>
              <a:gd name="connsiteY2" fmla="*/ 1620000 h 1620000"/>
              <a:gd name="connsiteX3" fmla="*/ 0 w 10937875"/>
              <a:gd name="connsiteY3" fmla="*/ 1620000 h 1620000"/>
              <a:gd name="connsiteX4" fmla="*/ 0 w 10937875"/>
              <a:gd name="connsiteY4" fmla="*/ 0 h 1620000"/>
              <a:gd name="connsiteX0" fmla="*/ 0 w 10937875"/>
              <a:gd name="connsiteY0" fmla="*/ 0 h 1620000"/>
              <a:gd name="connsiteX1" fmla="*/ 10937875 w 10937875"/>
              <a:gd name="connsiteY1" fmla="*/ 0 h 1620000"/>
              <a:gd name="connsiteX2" fmla="*/ 10937875 w 10937875"/>
              <a:gd name="connsiteY2" fmla="*/ 1620000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10937875 w 10937875"/>
              <a:gd name="connsiteY3" fmla="*/ 1620000 h 1620000"/>
              <a:gd name="connsiteX4" fmla="*/ 6569541 w 10937875"/>
              <a:gd name="connsiteY4" fmla="*/ 1619979 h 1620000"/>
              <a:gd name="connsiteX5" fmla="*/ 0 w 10937875"/>
              <a:gd name="connsiteY5" fmla="*/ 1620000 h 1620000"/>
              <a:gd name="connsiteX6" fmla="*/ 0 w 10937875"/>
              <a:gd name="connsiteY6"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 name="connsiteX0" fmla="*/ 0 w 10937875"/>
              <a:gd name="connsiteY0" fmla="*/ 0 h 1620000"/>
              <a:gd name="connsiteX1" fmla="*/ 10937875 w 10937875"/>
              <a:gd name="connsiteY1" fmla="*/ 0 h 1620000"/>
              <a:gd name="connsiteX2" fmla="*/ 10937860 w 10937875"/>
              <a:gd name="connsiteY2" fmla="*/ 1242952 h 1620000"/>
              <a:gd name="connsiteX3" fmla="*/ 6569541 w 10937875"/>
              <a:gd name="connsiteY3" fmla="*/ 1619979 h 1620000"/>
              <a:gd name="connsiteX4" fmla="*/ 0 w 10937875"/>
              <a:gd name="connsiteY4" fmla="*/ 1620000 h 1620000"/>
              <a:gd name="connsiteX5" fmla="*/ 0 w 10937875"/>
              <a:gd name="connsiteY5" fmla="*/ 0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7875" h="1620000">
                <a:moveTo>
                  <a:pt x="0" y="0"/>
                </a:moveTo>
                <a:lnTo>
                  <a:pt x="10937875" y="0"/>
                </a:lnTo>
                <a:cubicBezTo>
                  <a:pt x="10937870" y="414317"/>
                  <a:pt x="10937865" y="828635"/>
                  <a:pt x="10937860" y="1242952"/>
                </a:cubicBezTo>
                <a:lnTo>
                  <a:pt x="6569541" y="1619979"/>
                </a:lnTo>
                <a:lnTo>
                  <a:pt x="0" y="1620000"/>
                </a:lnTo>
                <a:lnTo>
                  <a:pt x="0" y="0"/>
                </a:lnTo>
                <a:close/>
              </a:path>
            </a:pathLst>
          </a:custGeom>
        </p:spPr>
        <p:txBody>
          <a:bodyPr wrap="square" rIns="0" anchor="t" anchorCtr="0">
            <a:noAutofit/>
          </a:bodyPr>
          <a:lstStyle>
            <a:lvl1pPr>
              <a:defRPr baseline="0">
                <a:solidFill>
                  <a:schemeClr val="bg1"/>
                </a:solidFill>
                <a:latin typeface="CorpoS" pitchFamily="2" charset="0"/>
                <a:sym typeface="CorpoS" pitchFamily="2" charset="0"/>
              </a:defRPr>
            </a:lvl1pPr>
          </a:lstStyle>
          <a:p>
            <a:r>
              <a:rPr lang="en-US" dirty="0"/>
              <a:t>Referent's name: </a:t>
            </a:r>
            <a:r>
              <a:rPr lang="en-US" noProof="0" dirty="0" err="1"/>
              <a:t>CorpoS</a:t>
            </a:r>
            <a:r>
              <a:rPr lang="en-US" noProof="0" dirty="0"/>
              <a:t> </a:t>
            </a:r>
            <a:r>
              <a:rPr lang="en-US" dirty="0"/>
              <a:t>(Body) 35 pt.</a:t>
            </a:r>
            <a:br>
              <a:rPr lang="en-US" dirty="0"/>
            </a:br>
            <a:r>
              <a:rPr lang="en-US" dirty="0"/>
              <a:t>Presentation title in two or three </a:t>
            </a:r>
            <a:br>
              <a:rPr lang="en-US" dirty="0"/>
            </a:br>
            <a:r>
              <a:rPr lang="en-US" dirty="0"/>
              <a:t>lines of text</a:t>
            </a:r>
          </a:p>
        </p:txBody>
      </p:sp>
      <p:pic>
        <p:nvPicPr>
          <p:cNvPr id="30" name="Wortmarke DAIMLER" descr="Daimler_RGB_100mm.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0000" y="791036"/>
            <a:ext cx="3420000" cy="462835"/>
          </a:xfrm>
          <a:prstGeom prst="rect">
            <a:avLst/>
          </a:prstGeom>
        </p:spPr>
      </p:pic>
    </p:spTree>
    <p:extLst>
      <p:ext uri="{BB962C8B-B14F-4D97-AF65-F5344CB8AC3E}">
        <p14:creationId xmlns:p14="http://schemas.microsoft.com/office/powerpoint/2010/main" val="20244000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3.vm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4.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6.xml"/><Relationship Id="rId7" Type="http://schemas.openxmlformats.org/officeDocument/2006/relationships/vmlDrawing" Target="../drawings/vmlDrawing6.v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image" Target="../media/image1.emf"/><Relationship Id="rId4" Type="http://schemas.openxmlformats.org/officeDocument/2006/relationships/slideLayout" Target="../slideLayouts/slideLayout7.xml"/><Relationship Id="rId9"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11.xml"/><Relationship Id="rId7" Type="http://schemas.openxmlformats.org/officeDocument/2006/relationships/vmlDrawing" Target="../drawings/vmlDrawing12.v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5.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oleObject" Target="../embeddings/oleObject1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ext uri="{D42A27DB-BD31-4B8C-83A1-F6EECF244321}">
                <p14:modId xmlns:p14="http://schemas.microsoft.com/office/powerpoint/2010/main" val="36772359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3" name="think-cell スライド" r:id="rId5" imgW="270" imgH="270" progId="TCLayout.ActiveDocument.1">
                  <p:embed/>
                </p:oleObj>
              </mc:Choice>
              <mc:Fallback>
                <p:oleObj name="think-cell スライド"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8" name="Daimler AG (Wortmarke)"/>
          <p:cNvSpPr>
            <a:spLocks noChangeArrowheads="1"/>
          </p:cNvSpPr>
          <p:nvPr userDrawn="1"/>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US" sz="1200" dirty="0">
                <a:latin typeface="+mn-lt"/>
                <a:cs typeface="Daimler CS"/>
              </a:rPr>
              <a:t>Daimler AG</a:t>
            </a:r>
          </a:p>
        </p:txBody>
      </p:sp>
      <p:cxnSp>
        <p:nvCxnSpPr>
          <p:cNvPr id="14" name="Footerline"/>
          <p:cNvCxnSpPr/>
          <p:nvPr userDrawn="1"/>
        </p:nvCxnSpPr>
        <p:spPr bwMode="auto">
          <a:xfrm>
            <a:off x="629999" y="6489340"/>
            <a:ext cx="10936800" cy="0"/>
          </a:xfrm>
          <a:prstGeom prst="line">
            <a:avLst/>
          </a:prstGeom>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platzhalter 2"/>
          <p:cNvSpPr>
            <a:spLocks noGrp="1"/>
          </p:cNvSpPr>
          <p:nvPr userDrawn="1">
            <p:ph type="body" idx="1"/>
          </p:nvPr>
        </p:nvSpPr>
        <p:spPr>
          <a:xfrm>
            <a:off x="630445" y="1504951"/>
            <a:ext cx="10936080" cy="4876799"/>
          </a:xfrm>
          <a:prstGeom prst="rect">
            <a:avLst/>
          </a:prstGeom>
        </p:spPr>
        <p:txBody>
          <a:bodyPr vert="horz" lIns="0" tIns="0" rIns="0" bIns="0" rtlCol="0" anchor="t" anchorCtr="0">
            <a:noAutofit/>
          </a:bodyPr>
          <a:lstStyle/>
          <a:p>
            <a:pPr lvl="0"/>
            <a:r>
              <a:rPr lang="en-US" dirty="0"/>
              <a:t>Insert text in </a:t>
            </a:r>
            <a:r>
              <a:rPr lang="en-US" noProof="0" dirty="0" err="1"/>
              <a:t>CorpoS</a:t>
            </a:r>
            <a:r>
              <a:rPr lang="en-US" noProof="0" dirty="0"/>
              <a:t> (Body) 24 pt. (Mark-ups in Bold)</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elplatzhalter 1"/>
          <p:cNvSpPr>
            <a:spLocks noGrp="1"/>
          </p:cNvSpPr>
          <p:nvPr userDrawn="1">
            <p:ph type="title"/>
          </p:nvPr>
        </p:nvSpPr>
        <p:spPr>
          <a:xfrm>
            <a:off x="628651" y="286048"/>
            <a:ext cx="10938148" cy="1152000"/>
          </a:xfrm>
          <a:prstGeom prst="rect">
            <a:avLst/>
          </a:prstGeom>
        </p:spPr>
        <p:txBody>
          <a:bodyPr vert="horz" lIns="0" tIns="0" rIns="0" bIns="0" rtlCol="0" anchor="t" anchorCtr="0">
            <a:noAutofit/>
          </a:bodyPr>
          <a:lstStyle/>
          <a:p>
            <a:r>
              <a:rPr lang="en-US" noProof="0" dirty="0"/>
              <a:t>Headline in </a:t>
            </a:r>
            <a:r>
              <a:rPr lang="en-US" noProof="0" dirty="0" err="1"/>
              <a:t>CorpoS</a:t>
            </a:r>
            <a:r>
              <a:rPr lang="en-US" noProof="0" dirty="0"/>
              <a:t> (Body) 35 pt.</a:t>
            </a:r>
            <a:br>
              <a:rPr lang="en-US" noProof="0" dirty="0"/>
            </a:br>
            <a:r>
              <a:rPr lang="en-US" noProof="0" dirty="0"/>
              <a:t>in two lines</a:t>
            </a:r>
          </a:p>
        </p:txBody>
      </p:sp>
      <p:sp>
        <p:nvSpPr>
          <p:cNvPr id="20" name="TextBox 19"/>
          <p:cNvSpPr txBox="1"/>
          <p:nvPr userDrawn="1"/>
        </p:nvSpPr>
        <p:spPr>
          <a:xfrm>
            <a:off x="11062476" y="6566400"/>
            <a:ext cx="504049" cy="184666"/>
          </a:xfrm>
          <a:prstGeom prst="rect">
            <a:avLst/>
          </a:prstGeom>
          <a:noFill/>
          <a:ln/>
          <a:effectLst/>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Page </a:t>
            </a:r>
            <a:fld id="{9D53E389-1311-4796-9190-1F74A8EADEA2}" type="slidenum">
              <a:rPr kumimoji="0" lang="en-US" sz="12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Picture 3" descr="C:\Users\rajarrv\AppData\Local\Microsoft\Windows\Temporary Internet Files\Content.Outlook\3CY2KM7L\B-No Background FORCE LOGO.png"/>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10745428" y="0"/>
            <a:ext cx="1452922" cy="4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469936"/>
      </p:ext>
    </p:extLst>
  </p:cSld>
  <p:clrMap bg1="lt1" tx1="dk1" bg2="lt2" tx2="dk2" accent1="accent1" accent2="accent2" accent3="accent3" accent4="accent4" accent5="accent5" accent6="accent6" hlink="hlink" folHlink="folHlink"/>
  <p:sldLayoutIdLst>
    <p:sldLayoutId id="2147483654" r:id="rId1"/>
  </p:sldLayoutIdLst>
  <p:hf sldNum="0" hdr="0" dt="0"/>
  <p:txStyles>
    <p:titleStyle>
      <a:lvl1pPr marL="0" indent="0" algn="l" defTabSz="1088959" rtl="0" eaLnBrk="1" latinLnBrk="0" hangingPunct="1">
        <a:lnSpc>
          <a:spcPct val="95000"/>
        </a:lnSpc>
        <a:spcBef>
          <a:spcPts val="0"/>
        </a:spcBef>
        <a:buFont typeface="Arial" panose="020B0604020202020204" pitchFamily="34" charset="0"/>
        <a:buNone/>
        <a:defRPr sz="3500" kern="1200" baseline="0">
          <a:solidFill>
            <a:schemeClr val="tx1"/>
          </a:solidFill>
          <a:latin typeface="+mj-lt"/>
          <a:ea typeface="+mj-ea"/>
          <a:cs typeface="+mj-cs"/>
        </a:defRPr>
      </a:lvl1pPr>
    </p:titleStyle>
    <p:bodyStyle>
      <a:lvl1pPr marL="0" indent="0" algn="l" defTabSz="1088959" rtl="0" eaLnBrk="1" latinLnBrk="0" hangingPunct="1">
        <a:lnSpc>
          <a:spcPct val="100000"/>
        </a:lnSpc>
        <a:spcBef>
          <a:spcPts val="300"/>
        </a:spcBef>
        <a:buSzPct val="80000"/>
        <a:buFontTx/>
        <a:buNone/>
        <a:defRPr sz="2400" kern="1200">
          <a:solidFill>
            <a:schemeClr val="tx1"/>
          </a:solidFill>
          <a:latin typeface="+mn-lt"/>
          <a:ea typeface="+mn-ea"/>
          <a:cs typeface="+mn-cs"/>
        </a:defRPr>
      </a:lvl1pPr>
      <a:lvl2pPr marL="252000" indent="-252000" algn="l" defTabSz="1088959" rtl="0" eaLnBrk="1" latinLnBrk="0" hangingPunct="1">
        <a:lnSpc>
          <a:spcPct val="100000"/>
        </a:lnSpc>
        <a:spcBef>
          <a:spcPts val="300"/>
        </a:spcBef>
        <a:buFont typeface="Arial" panose="020B0604020202020204" pitchFamily="34" charset="0"/>
        <a:buChar char="•"/>
        <a:defRPr sz="2400" kern="1200">
          <a:solidFill>
            <a:schemeClr val="tx1"/>
          </a:solidFill>
          <a:latin typeface="+mn-lt"/>
          <a:ea typeface="+mn-ea"/>
          <a:cs typeface="+mn-cs"/>
        </a:defRPr>
      </a:lvl2pPr>
      <a:lvl3pPr marL="576000" indent="-252000" algn="l" defTabSz="1088959" rtl="0" eaLnBrk="1" latinLnBrk="0" hangingPunct="1">
        <a:lnSpc>
          <a:spcPct val="100000"/>
        </a:lnSpc>
        <a:spcBef>
          <a:spcPts val="300"/>
        </a:spcBef>
        <a:buClr>
          <a:schemeClr val="tx1"/>
        </a:buClr>
        <a:buFont typeface="Symbol" panose="05050102010706020507" pitchFamily="18" charset="2"/>
        <a:buChar char="-"/>
        <a:defRPr sz="2400" kern="1200">
          <a:solidFill>
            <a:schemeClr val="tx1"/>
          </a:solidFill>
          <a:latin typeface="+mn-lt"/>
          <a:ea typeface="+mn-ea"/>
          <a:cs typeface="+mn-cs"/>
        </a:defRPr>
      </a:lvl3pPr>
      <a:lvl4pPr marL="900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4pPr>
      <a:lvl5pPr marL="1224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5pPr>
      <a:lvl6pPr marL="1008000" indent="-252000" algn="l" defTabSz="1088959" rtl="0" eaLnBrk="1" latinLnBrk="0" hangingPunct="1">
        <a:lnSpc>
          <a:spcPts val="3200"/>
        </a:lnSpc>
        <a:spcBef>
          <a:spcPts val="0"/>
        </a:spcBef>
        <a:buFont typeface="Symbol" panose="05050102010706020507" pitchFamily="18" charset="2"/>
        <a:buChar char="-"/>
        <a:defRPr sz="2400" kern="1200">
          <a:solidFill>
            <a:schemeClr val="tx1"/>
          </a:solidFill>
          <a:latin typeface="+mn-lt"/>
          <a:ea typeface="+mn-ea"/>
          <a:cs typeface="+mn-cs"/>
        </a:defRPr>
      </a:lvl6pPr>
      <a:lvl7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7pPr>
      <a:lvl8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8pPr>
      <a:lvl9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9pPr>
    </p:bodyStyle>
    <p:other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nvPr>
        </p:nvGraphicFramePr>
        <p:xfrm>
          <a:off x="1589" y="1590"/>
          <a:ext cx="1588" cy="1587"/>
        </p:xfrm>
        <a:graphic>
          <a:graphicData uri="http://schemas.openxmlformats.org/presentationml/2006/ole">
            <mc:AlternateContent xmlns:mc="http://schemas.openxmlformats.org/markup-compatibility/2006">
              <mc:Choice xmlns:v="urn:schemas-microsoft-com:vml" Requires="v">
                <p:oleObj spid="_x0000_s32328" name="think-cell スライド" r:id="rId5" imgW="270" imgH="270" progId="TCLayout.ActiveDocument.1">
                  <p:embed/>
                </p:oleObj>
              </mc:Choice>
              <mc:Fallback>
                <p:oleObj name="think-cell スライド" r:id="rId5" imgW="270" imgH="270" progId="TCLayout.ActiveDocument.1">
                  <p:embed/>
                  <p:pic>
                    <p:nvPicPr>
                      <p:cNvPr id="0" name=""/>
                      <p:cNvPicPr/>
                      <p:nvPr/>
                    </p:nvPicPr>
                    <p:blipFill>
                      <a:blip r:embed="rId6"/>
                      <a:stretch>
                        <a:fillRect/>
                      </a:stretch>
                    </p:blipFill>
                    <p:spPr>
                      <a:xfrm>
                        <a:off x="1589" y="1590"/>
                        <a:ext cx="1588" cy="1587"/>
                      </a:xfrm>
                      <a:prstGeom prst="rect">
                        <a:avLst/>
                      </a:prstGeom>
                    </p:spPr>
                  </p:pic>
                </p:oleObj>
              </mc:Fallback>
            </mc:AlternateContent>
          </a:graphicData>
        </a:graphic>
      </p:graphicFrame>
      <p:sp>
        <p:nvSpPr>
          <p:cNvPr id="9" name="Title Placeholder 1"/>
          <p:cNvSpPr>
            <a:spLocks noGrp="1"/>
          </p:cNvSpPr>
          <p:nvPr>
            <p:ph type="title"/>
          </p:nvPr>
        </p:nvSpPr>
        <p:spPr>
          <a:xfrm>
            <a:off x="630328" y="622946"/>
            <a:ext cx="10939044" cy="332476"/>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328" y="1826048"/>
            <a:ext cx="10939044" cy="435234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4" name="TextBox 13"/>
          <p:cNvSpPr txBox="1"/>
          <p:nvPr userDrawn="1"/>
        </p:nvSpPr>
        <p:spPr>
          <a:xfrm>
            <a:off x="11062476" y="6508344"/>
            <a:ext cx="504049" cy="184666"/>
          </a:xfrm>
          <a:prstGeom prst="rect">
            <a:avLst/>
          </a:prstGeom>
          <a:noFill/>
          <a:ln/>
          <a:effectLst/>
        </p:spPr>
        <p:txBody>
          <a:bodyPr wrap="none" lIns="0" tIns="0" rIns="0" bIns="0" rtlCol="0">
            <a:spAutoFit/>
          </a:bodyPr>
          <a:lstStyle/>
          <a:p>
            <a:pPr algn="r" defTabSz="914400">
              <a:defRPr/>
            </a:pPr>
            <a:r>
              <a:rPr kumimoji="0" lang="en-US" sz="1200" dirty="0">
                <a:solidFill>
                  <a:srgbClr val="000000"/>
                </a:solidFill>
              </a:rPr>
              <a:t>Page </a:t>
            </a:r>
            <a:fld id="{9D53E389-1311-4796-9190-1F74A8EADEA2}" type="slidenum">
              <a:rPr kumimoji="0" lang="en-US" sz="1200" smtClean="0">
                <a:solidFill>
                  <a:srgbClr val="000000"/>
                </a:solidFill>
              </a:rPr>
              <a:pPr algn="r" defTabSz="914400">
                <a:defRPr/>
              </a:pPr>
              <a:t>‹#›</a:t>
            </a:fld>
            <a:endParaRPr kumimoji="0" lang="en-US" sz="1200" dirty="0">
              <a:solidFill>
                <a:srgbClr val="000000"/>
              </a:solidFill>
            </a:endParaRPr>
          </a:p>
        </p:txBody>
      </p:sp>
    </p:spTree>
    <p:extLst>
      <p:ext uri="{BB962C8B-B14F-4D97-AF65-F5344CB8AC3E}">
        <p14:creationId xmlns:p14="http://schemas.microsoft.com/office/powerpoint/2010/main" val="2982019837"/>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3943" rtl="0" eaLnBrk="1" latinLnBrk="0" hangingPunct="1">
        <a:lnSpc>
          <a:spcPct val="90000"/>
        </a:lnSpc>
        <a:spcBef>
          <a:spcPct val="0"/>
        </a:spcBef>
        <a:buNone/>
        <a:defRPr sz="2399" kern="1200">
          <a:solidFill>
            <a:schemeClr val="tx2"/>
          </a:solidFill>
          <a:latin typeface="+mj-lt"/>
          <a:ea typeface="+mj-ea"/>
          <a:cs typeface="+mj-cs"/>
          <a:sym typeface="CorpoS" pitchFamily="2" charset="0"/>
        </a:defRPr>
      </a:lvl1pPr>
    </p:titleStyle>
    <p:bodyStyle>
      <a:lvl1pPr marL="0" indent="0" algn="l" defTabSz="913943" rtl="0" eaLnBrk="1" latinLnBrk="0" hangingPunct="1">
        <a:lnSpc>
          <a:spcPct val="110000"/>
        </a:lnSpc>
        <a:spcBef>
          <a:spcPts val="600"/>
        </a:spcBef>
        <a:spcAft>
          <a:spcPts val="300"/>
        </a:spcAft>
        <a:buFont typeface="Arial" panose="020B0604020202020204" pitchFamily="34" charset="0"/>
        <a:buChar char="​"/>
        <a:defRPr lang="en-US" sz="1199" kern="1200">
          <a:solidFill>
            <a:schemeClr val="tx1"/>
          </a:solidFill>
          <a:latin typeface="+mn-lt"/>
          <a:ea typeface="+mn-ea"/>
          <a:cs typeface="+mn-cs"/>
          <a:sym typeface="CorpoS" pitchFamily="2" charset="0"/>
        </a:defRPr>
      </a:lvl1pPr>
      <a:lvl2pPr marL="284258" indent="-172714" algn="l" defTabSz="913943" rtl="0" eaLnBrk="1" latinLnBrk="0" hangingPunct="1">
        <a:lnSpc>
          <a:spcPct val="90000"/>
        </a:lnSpc>
        <a:spcBef>
          <a:spcPts val="0"/>
        </a:spcBef>
        <a:spcAft>
          <a:spcPts val="300"/>
        </a:spcAft>
        <a:buClr>
          <a:schemeClr val="tx2"/>
        </a:buClr>
        <a:buFont typeface="Arial" panose="020B0604020202020204" pitchFamily="34" charset="0"/>
        <a:buChar char="•"/>
        <a:defRPr lang="en-US" sz="1199" kern="1200">
          <a:solidFill>
            <a:schemeClr val="tx1"/>
          </a:solidFill>
          <a:latin typeface="+mn-lt"/>
          <a:ea typeface="+mn-ea"/>
          <a:cs typeface="+mn-cs"/>
          <a:sym typeface="CorpoS" pitchFamily="2" charset="0"/>
        </a:defRPr>
      </a:lvl2pPr>
      <a:lvl3pPr marL="510944" indent="-165517" algn="l" defTabSz="913943" rtl="0" eaLnBrk="1" latinLnBrk="0" hangingPunct="1">
        <a:lnSpc>
          <a:spcPct val="90000"/>
        </a:lnSpc>
        <a:spcBef>
          <a:spcPts val="0"/>
        </a:spcBef>
        <a:spcAft>
          <a:spcPts val="300"/>
        </a:spcAft>
        <a:buClr>
          <a:schemeClr val="tx2"/>
        </a:buClr>
        <a:buFont typeface="Trebuchet MS" panose="020B0603020202020204" pitchFamily="34" charset="0"/>
        <a:buChar char="–"/>
        <a:defRPr lang="en-US" sz="1199" kern="1200">
          <a:solidFill>
            <a:schemeClr val="tx1"/>
          </a:solidFill>
          <a:latin typeface="+mn-lt"/>
          <a:ea typeface="+mn-ea"/>
          <a:cs typeface="+mn-cs"/>
          <a:sym typeface="CorpoS" pitchFamily="2" charset="0"/>
        </a:defRPr>
      </a:lvl3pPr>
      <a:lvl4pPr marL="0" indent="0" algn="l" defTabSz="913943" rtl="0" eaLnBrk="1" latinLnBrk="0" hangingPunct="1">
        <a:lnSpc>
          <a:spcPct val="110000"/>
        </a:lnSpc>
        <a:spcBef>
          <a:spcPts val="300"/>
        </a:spcBef>
        <a:spcAft>
          <a:spcPts val="300"/>
        </a:spcAft>
        <a:buClr>
          <a:schemeClr val="tx2"/>
        </a:buClr>
        <a:buFont typeface="Arial" panose="020B0604020202020204" pitchFamily="34" charset="0"/>
        <a:buChar char="​"/>
        <a:defRPr lang="en-US" sz="1599" kern="1200">
          <a:solidFill>
            <a:schemeClr val="tx2"/>
          </a:solidFill>
          <a:latin typeface="+mn-lt"/>
          <a:ea typeface="+mn-ea"/>
          <a:cs typeface="+mn-cs"/>
          <a:sym typeface="CorpoS" pitchFamily="2" charset="0"/>
        </a:defRPr>
      </a:lvl4pPr>
      <a:lvl5pPr marL="0" indent="0" algn="l" defTabSz="913943" rtl="0" eaLnBrk="1" latinLnBrk="0" hangingPunct="1">
        <a:lnSpc>
          <a:spcPct val="100000"/>
        </a:lnSpc>
        <a:spcBef>
          <a:spcPts val="0"/>
        </a:spcBef>
        <a:spcAft>
          <a:spcPts val="300"/>
        </a:spcAft>
        <a:buClrTx/>
        <a:buFont typeface="Arial" panose="020B0604020202020204" pitchFamily="34" charset="0"/>
        <a:buChar char="​"/>
        <a:defRPr lang="en-US" sz="1599" b="1" kern="1200" smtClean="0">
          <a:solidFill>
            <a:schemeClr val="tx1"/>
          </a:solidFill>
          <a:latin typeface="+mn-lt"/>
          <a:ea typeface="+mn-ea"/>
          <a:cs typeface="+mn-cs"/>
          <a:sym typeface="CorpoS" pitchFamily="2" charset="0"/>
        </a:defRPr>
      </a:lvl5pPr>
      <a:lvl6pPr marL="269740" indent="-152324" algn="l" defTabSz="913943" rtl="0" eaLnBrk="1" latinLnBrk="0" hangingPunct="1">
        <a:lnSpc>
          <a:spcPct val="90000"/>
        </a:lnSpc>
        <a:spcBef>
          <a:spcPts val="0"/>
        </a:spcBef>
        <a:spcAft>
          <a:spcPts val="600"/>
        </a:spcAft>
        <a:buClr>
          <a:schemeClr val="tx2"/>
        </a:buClr>
        <a:buFont typeface="Arial" panose="020B0604020202020204" pitchFamily="34" charset="0"/>
        <a:buChar char="•"/>
        <a:defRPr lang="en-US" sz="1599" kern="1200" smtClean="0">
          <a:solidFill>
            <a:schemeClr val="tx1"/>
          </a:solidFill>
          <a:latin typeface="+mn-lt"/>
          <a:ea typeface="+mn-ea"/>
          <a:cs typeface="+mn-cs"/>
          <a:sym typeface="CorpoS" pitchFamily="2" charset="0"/>
        </a:defRPr>
      </a:lvl6pPr>
      <a:lvl7pPr marL="0" indent="0" algn="l" defTabSz="913943" rtl="0" eaLnBrk="1" latinLnBrk="0" hangingPunct="1">
        <a:lnSpc>
          <a:spcPct val="90000"/>
        </a:lnSpc>
        <a:spcBef>
          <a:spcPts val="900"/>
        </a:spcBef>
        <a:spcAft>
          <a:spcPts val="900"/>
        </a:spcAft>
        <a:buFont typeface="Arial" panose="020B0604020202020204" pitchFamily="34" charset="0"/>
        <a:buChar char="​"/>
        <a:defRPr lang="en-US" sz="4398" kern="1200" baseline="0" smtClean="0">
          <a:solidFill>
            <a:schemeClr val="tx1"/>
          </a:solidFill>
          <a:latin typeface="+mn-lt"/>
          <a:ea typeface="+mn-ea"/>
          <a:cs typeface="+mn-cs"/>
          <a:sym typeface="CorpoS" pitchFamily="2" charset="0"/>
        </a:defRPr>
      </a:lvl7pPr>
      <a:lvl8pPr marL="0" indent="0" algn="l" defTabSz="913943" rtl="0" eaLnBrk="1" latinLnBrk="0" hangingPunct="1">
        <a:lnSpc>
          <a:spcPct val="90000"/>
        </a:lnSpc>
        <a:spcBef>
          <a:spcPts val="900"/>
        </a:spcBef>
        <a:spcAft>
          <a:spcPts val="0"/>
        </a:spcAft>
        <a:buFont typeface="Arial" panose="020B0604020202020204" pitchFamily="34" charset="0"/>
        <a:buChar char="​"/>
        <a:defRPr lang="en-US" sz="5397" kern="1200" baseline="0" smtClean="0">
          <a:solidFill>
            <a:schemeClr val="tx2"/>
          </a:solidFill>
          <a:latin typeface="+mn-lt"/>
          <a:ea typeface="+mn-ea"/>
          <a:cs typeface="+mn-cs"/>
          <a:sym typeface="CorpoS" pitchFamily="2" charset="0"/>
        </a:defRPr>
      </a:lvl8pPr>
      <a:lvl9pPr marL="0" indent="0" algn="l" defTabSz="913943" rtl="0" eaLnBrk="1" latinLnBrk="0" hangingPunct="1">
        <a:lnSpc>
          <a:spcPct val="100000"/>
        </a:lnSpc>
        <a:spcBef>
          <a:spcPts val="0"/>
        </a:spcBef>
        <a:spcAft>
          <a:spcPts val="900"/>
        </a:spcAft>
        <a:buFont typeface="Arial" panose="020B0604020202020204" pitchFamily="34" charset="0"/>
        <a:buChar char="​"/>
        <a:defRPr lang="en-US" sz="2399" kern="1200" baseline="0" dirty="0">
          <a:solidFill>
            <a:schemeClr val="tx2"/>
          </a:solidFill>
          <a:latin typeface="+mn-lt"/>
          <a:ea typeface="+mn-ea"/>
          <a:cs typeface="+mn-cs"/>
          <a:sym typeface="CorpoS" pitchFamily="2" charset="0"/>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11">
          <p15:clr>
            <a:srgbClr val="F26B43"/>
          </p15:clr>
        </p15:guide>
        <p15:guide id="2" pos="396">
          <p15:clr>
            <a:srgbClr val="F26B43"/>
          </p15:clr>
        </p15:guide>
        <p15:guide id="3" pos="7292">
          <p15:clr>
            <a:srgbClr val="F26B43"/>
          </p15:clr>
        </p15:guide>
        <p15:guide id="4" orient="horz" pos="388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837" name="think-cell スライド" r:id="rId5" imgW="270" imgH="270" progId="TCLayout.ActiveDocument.1">
                  <p:embed/>
                </p:oleObj>
              </mc:Choice>
              <mc:Fallback>
                <p:oleObj name="think-cell スライド"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8" name="Daimler AG (Wortmarke)"/>
          <p:cNvSpPr>
            <a:spLocks noChangeArrowheads="1"/>
          </p:cNvSpPr>
          <p:nvPr userDrawn="1"/>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US" sz="1200" dirty="0">
                <a:solidFill>
                  <a:prstClr val="black"/>
                </a:solidFill>
                <a:latin typeface="CorpoS"/>
                <a:cs typeface="Daimler CS"/>
              </a:rPr>
              <a:t>Daimler AG</a:t>
            </a:r>
          </a:p>
        </p:txBody>
      </p:sp>
      <p:cxnSp>
        <p:nvCxnSpPr>
          <p:cNvPr id="14" name="Footerline"/>
          <p:cNvCxnSpPr/>
          <p:nvPr userDrawn="1"/>
        </p:nvCxnSpPr>
        <p:spPr bwMode="auto">
          <a:xfrm>
            <a:off x="629999" y="6489340"/>
            <a:ext cx="10936800" cy="0"/>
          </a:xfrm>
          <a:prstGeom prst="line">
            <a:avLst/>
          </a:prstGeom>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platzhalter 2"/>
          <p:cNvSpPr>
            <a:spLocks noGrp="1"/>
          </p:cNvSpPr>
          <p:nvPr userDrawn="1">
            <p:ph type="body" idx="1"/>
          </p:nvPr>
        </p:nvSpPr>
        <p:spPr>
          <a:xfrm>
            <a:off x="630445" y="1504951"/>
            <a:ext cx="10936080" cy="4876799"/>
          </a:xfrm>
          <a:prstGeom prst="rect">
            <a:avLst/>
          </a:prstGeom>
        </p:spPr>
        <p:txBody>
          <a:bodyPr vert="horz" lIns="0" tIns="0" rIns="0" bIns="0" rtlCol="0" anchor="t" anchorCtr="0">
            <a:noAutofit/>
          </a:bodyPr>
          <a:lstStyle/>
          <a:p>
            <a:pPr lvl="0"/>
            <a:r>
              <a:rPr lang="en-US" dirty="0"/>
              <a:t>Insert text in </a:t>
            </a:r>
            <a:r>
              <a:rPr lang="en-US" noProof="0" dirty="0" err="1"/>
              <a:t>CorpoS</a:t>
            </a:r>
            <a:r>
              <a:rPr lang="en-US" noProof="0" dirty="0"/>
              <a:t> (Body) 24 pt. (Mark-ups in Bold)</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elplatzhalter 1"/>
          <p:cNvSpPr>
            <a:spLocks noGrp="1"/>
          </p:cNvSpPr>
          <p:nvPr userDrawn="1">
            <p:ph type="title"/>
          </p:nvPr>
        </p:nvSpPr>
        <p:spPr>
          <a:xfrm>
            <a:off x="628651" y="286048"/>
            <a:ext cx="10938148" cy="1152000"/>
          </a:xfrm>
          <a:prstGeom prst="rect">
            <a:avLst/>
          </a:prstGeom>
        </p:spPr>
        <p:txBody>
          <a:bodyPr vert="horz" lIns="0" tIns="0" rIns="0" bIns="0" rtlCol="0" anchor="t" anchorCtr="0">
            <a:noAutofit/>
          </a:bodyPr>
          <a:lstStyle/>
          <a:p>
            <a:r>
              <a:rPr lang="en-US" noProof="0" dirty="0"/>
              <a:t>Headline in </a:t>
            </a:r>
            <a:r>
              <a:rPr lang="en-US" noProof="0" dirty="0" err="1"/>
              <a:t>CorpoS</a:t>
            </a:r>
            <a:r>
              <a:rPr lang="en-US" noProof="0" dirty="0"/>
              <a:t> (Body) 35 pt.</a:t>
            </a:r>
            <a:br>
              <a:rPr lang="en-US" noProof="0" dirty="0"/>
            </a:br>
            <a:r>
              <a:rPr lang="en-US" noProof="0" dirty="0"/>
              <a:t>in two lines</a:t>
            </a:r>
          </a:p>
        </p:txBody>
      </p:sp>
      <p:sp>
        <p:nvSpPr>
          <p:cNvPr id="20" name="TextBox 19"/>
          <p:cNvSpPr txBox="1"/>
          <p:nvPr userDrawn="1"/>
        </p:nvSpPr>
        <p:spPr>
          <a:xfrm>
            <a:off x="11062476" y="6566400"/>
            <a:ext cx="504049" cy="184666"/>
          </a:xfrm>
          <a:prstGeom prst="rect">
            <a:avLst/>
          </a:prstGeom>
          <a:noFill/>
          <a:ln/>
          <a:effectLst/>
        </p:spPr>
        <p:txBody>
          <a:bodyPr wrap="none" lIns="0" tIns="0" rIns="0" bIns="0" rtlCol="0">
            <a:spAutoFit/>
          </a:bodyPr>
          <a:lstStyle/>
          <a:p>
            <a:pPr algn="r" defTabSz="914400">
              <a:defRPr/>
            </a:pPr>
            <a:r>
              <a:rPr kumimoji="0" lang="en-US" sz="1200" dirty="0">
                <a:solidFill>
                  <a:srgbClr val="000000"/>
                </a:solidFill>
              </a:rPr>
              <a:t>Page </a:t>
            </a:r>
            <a:fld id="{9D53E389-1311-4796-9190-1F74A8EADEA2}" type="slidenum">
              <a:rPr kumimoji="0" lang="en-US" sz="1200" smtClean="0">
                <a:solidFill>
                  <a:srgbClr val="000000"/>
                </a:solidFill>
              </a:rPr>
              <a:pPr algn="r" defTabSz="914400">
                <a:defRPr/>
              </a:pPr>
              <a:t>‹#›</a:t>
            </a:fld>
            <a:endParaRPr kumimoji="0" lang="en-US" sz="1200" dirty="0">
              <a:solidFill>
                <a:srgbClr val="000000"/>
              </a:solidFill>
            </a:endParaRPr>
          </a:p>
        </p:txBody>
      </p:sp>
      <p:pic>
        <p:nvPicPr>
          <p:cNvPr id="10" name="Picture 3" descr="C:\Users\rajarrv\AppData\Local\Microsoft\Windows\Temporary Internet Files\Content.Outlook\3CY2KM7L\B-No Background FORCE LOGO.png"/>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10745428" y="0"/>
            <a:ext cx="1452922" cy="4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25424"/>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marL="0" indent="0" algn="l" defTabSz="1088959" rtl="0" eaLnBrk="1" latinLnBrk="0" hangingPunct="1">
        <a:lnSpc>
          <a:spcPct val="95000"/>
        </a:lnSpc>
        <a:spcBef>
          <a:spcPts val="0"/>
        </a:spcBef>
        <a:buFont typeface="Arial" panose="020B0604020202020204" pitchFamily="34" charset="0"/>
        <a:buNone/>
        <a:defRPr sz="3500" kern="1200" baseline="0">
          <a:solidFill>
            <a:schemeClr val="tx1"/>
          </a:solidFill>
          <a:latin typeface="+mj-lt"/>
          <a:ea typeface="+mj-ea"/>
          <a:cs typeface="+mj-cs"/>
        </a:defRPr>
      </a:lvl1pPr>
    </p:titleStyle>
    <p:bodyStyle>
      <a:lvl1pPr marL="0" indent="0" algn="l" defTabSz="1088959" rtl="0" eaLnBrk="1" latinLnBrk="0" hangingPunct="1">
        <a:lnSpc>
          <a:spcPct val="100000"/>
        </a:lnSpc>
        <a:spcBef>
          <a:spcPts val="300"/>
        </a:spcBef>
        <a:buSzPct val="80000"/>
        <a:buFontTx/>
        <a:buNone/>
        <a:defRPr sz="2400" kern="1200">
          <a:solidFill>
            <a:schemeClr val="tx1"/>
          </a:solidFill>
          <a:latin typeface="+mn-lt"/>
          <a:ea typeface="+mn-ea"/>
          <a:cs typeface="+mn-cs"/>
        </a:defRPr>
      </a:lvl1pPr>
      <a:lvl2pPr marL="252000" indent="-252000" algn="l" defTabSz="1088959" rtl="0" eaLnBrk="1" latinLnBrk="0" hangingPunct="1">
        <a:lnSpc>
          <a:spcPct val="100000"/>
        </a:lnSpc>
        <a:spcBef>
          <a:spcPts val="300"/>
        </a:spcBef>
        <a:buFont typeface="Arial" panose="020B0604020202020204" pitchFamily="34" charset="0"/>
        <a:buChar char="•"/>
        <a:defRPr sz="2400" kern="1200">
          <a:solidFill>
            <a:schemeClr val="tx1"/>
          </a:solidFill>
          <a:latin typeface="+mn-lt"/>
          <a:ea typeface="+mn-ea"/>
          <a:cs typeface="+mn-cs"/>
        </a:defRPr>
      </a:lvl2pPr>
      <a:lvl3pPr marL="576000" indent="-252000" algn="l" defTabSz="1088959" rtl="0" eaLnBrk="1" latinLnBrk="0" hangingPunct="1">
        <a:lnSpc>
          <a:spcPct val="100000"/>
        </a:lnSpc>
        <a:spcBef>
          <a:spcPts val="300"/>
        </a:spcBef>
        <a:buClr>
          <a:schemeClr val="tx1"/>
        </a:buClr>
        <a:buFont typeface="Symbol" panose="05050102010706020507" pitchFamily="18" charset="2"/>
        <a:buChar char="-"/>
        <a:defRPr sz="2400" kern="1200">
          <a:solidFill>
            <a:schemeClr val="tx1"/>
          </a:solidFill>
          <a:latin typeface="+mn-lt"/>
          <a:ea typeface="+mn-ea"/>
          <a:cs typeface="+mn-cs"/>
        </a:defRPr>
      </a:lvl3pPr>
      <a:lvl4pPr marL="900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4pPr>
      <a:lvl5pPr marL="1224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5pPr>
      <a:lvl6pPr marL="1008000" indent="-252000" algn="l" defTabSz="1088959" rtl="0" eaLnBrk="1" latinLnBrk="0" hangingPunct="1">
        <a:lnSpc>
          <a:spcPts val="3200"/>
        </a:lnSpc>
        <a:spcBef>
          <a:spcPts val="0"/>
        </a:spcBef>
        <a:buFont typeface="Symbol" panose="05050102010706020507" pitchFamily="18" charset="2"/>
        <a:buChar char="-"/>
        <a:defRPr sz="2400" kern="1200">
          <a:solidFill>
            <a:schemeClr val="tx1"/>
          </a:solidFill>
          <a:latin typeface="+mn-lt"/>
          <a:ea typeface="+mn-ea"/>
          <a:cs typeface="+mn-cs"/>
        </a:defRPr>
      </a:lvl6pPr>
      <a:lvl7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7pPr>
      <a:lvl8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8pPr>
      <a:lvl9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9pPr>
    </p:bodyStyle>
    <p:other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050" name="think-cell スライド" r:id="rId9" imgW="270" imgH="270" progId="TCLayout.ActiveDocument.1">
                  <p:embed/>
                </p:oleObj>
              </mc:Choice>
              <mc:Fallback>
                <p:oleObj name="think-cell スライド"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8" name="Daimler AG (Wortmarke)"/>
          <p:cNvSpPr>
            <a:spLocks noChangeArrowheads="1"/>
          </p:cNvSpPr>
          <p:nvPr userDrawn="1"/>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US" sz="1200" dirty="0">
                <a:solidFill>
                  <a:prstClr val="black"/>
                </a:solidFill>
                <a:latin typeface="CorpoS"/>
                <a:cs typeface="Daimler CS"/>
              </a:rPr>
              <a:t>Daimler AG</a:t>
            </a:r>
          </a:p>
        </p:txBody>
      </p:sp>
      <p:cxnSp>
        <p:nvCxnSpPr>
          <p:cNvPr id="14" name="Footerline"/>
          <p:cNvCxnSpPr/>
          <p:nvPr userDrawn="1"/>
        </p:nvCxnSpPr>
        <p:spPr bwMode="auto">
          <a:xfrm>
            <a:off x="629999" y="6489340"/>
            <a:ext cx="10936800" cy="0"/>
          </a:xfrm>
          <a:prstGeom prst="line">
            <a:avLst/>
          </a:prstGeom>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platzhalter 2"/>
          <p:cNvSpPr>
            <a:spLocks noGrp="1"/>
          </p:cNvSpPr>
          <p:nvPr userDrawn="1">
            <p:ph type="body" idx="1"/>
          </p:nvPr>
        </p:nvSpPr>
        <p:spPr>
          <a:xfrm>
            <a:off x="630445" y="1504951"/>
            <a:ext cx="10936080" cy="4876799"/>
          </a:xfrm>
          <a:prstGeom prst="rect">
            <a:avLst/>
          </a:prstGeom>
        </p:spPr>
        <p:txBody>
          <a:bodyPr vert="horz" lIns="0" tIns="0" rIns="0" bIns="0" rtlCol="0" anchor="t" anchorCtr="0">
            <a:noAutofit/>
          </a:bodyPr>
          <a:lstStyle/>
          <a:p>
            <a:pPr lvl="0"/>
            <a:r>
              <a:rPr lang="en-US" dirty="0"/>
              <a:t>Insert text in </a:t>
            </a:r>
            <a:r>
              <a:rPr lang="en-US" noProof="0" dirty="0" err="1"/>
              <a:t>CorpoS</a:t>
            </a:r>
            <a:r>
              <a:rPr lang="en-US" noProof="0" dirty="0"/>
              <a:t> (Body) 24 pt. (Mark-ups in Bold)</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elplatzhalter 1"/>
          <p:cNvSpPr>
            <a:spLocks noGrp="1"/>
          </p:cNvSpPr>
          <p:nvPr userDrawn="1">
            <p:ph type="title"/>
          </p:nvPr>
        </p:nvSpPr>
        <p:spPr>
          <a:xfrm>
            <a:off x="628651" y="286048"/>
            <a:ext cx="10938148" cy="1152000"/>
          </a:xfrm>
          <a:prstGeom prst="rect">
            <a:avLst/>
          </a:prstGeom>
        </p:spPr>
        <p:txBody>
          <a:bodyPr vert="horz" lIns="0" tIns="0" rIns="0" bIns="0" rtlCol="0" anchor="t" anchorCtr="0">
            <a:noAutofit/>
          </a:bodyPr>
          <a:lstStyle/>
          <a:p>
            <a:r>
              <a:rPr lang="en-US" noProof="0" dirty="0"/>
              <a:t>Headline in </a:t>
            </a:r>
            <a:r>
              <a:rPr lang="en-US" noProof="0" dirty="0" err="1"/>
              <a:t>CorpoS</a:t>
            </a:r>
            <a:r>
              <a:rPr lang="en-US" noProof="0" dirty="0"/>
              <a:t> (Body) 35 pt.</a:t>
            </a:r>
            <a:br>
              <a:rPr lang="en-US" noProof="0" dirty="0"/>
            </a:br>
            <a:r>
              <a:rPr lang="en-US" noProof="0" dirty="0"/>
              <a:t>in two lines</a:t>
            </a:r>
          </a:p>
        </p:txBody>
      </p:sp>
      <p:sp>
        <p:nvSpPr>
          <p:cNvPr id="20" name="TextBox 19"/>
          <p:cNvSpPr txBox="1"/>
          <p:nvPr userDrawn="1"/>
        </p:nvSpPr>
        <p:spPr>
          <a:xfrm>
            <a:off x="11062476" y="6566400"/>
            <a:ext cx="504049" cy="184666"/>
          </a:xfrm>
          <a:prstGeom prst="rect">
            <a:avLst/>
          </a:prstGeom>
          <a:noFill/>
          <a:ln/>
          <a:effectLst/>
        </p:spPr>
        <p:txBody>
          <a:bodyPr wrap="none" lIns="0" tIns="0" rIns="0" bIns="0" rtlCol="0">
            <a:spAutoFit/>
          </a:bodyPr>
          <a:lstStyle/>
          <a:p>
            <a:pPr algn="r" defTabSz="914400">
              <a:defRPr/>
            </a:pPr>
            <a:r>
              <a:rPr kumimoji="0" lang="en-US" sz="1200" dirty="0">
                <a:solidFill>
                  <a:srgbClr val="000000"/>
                </a:solidFill>
              </a:rPr>
              <a:t>Page </a:t>
            </a:r>
            <a:fld id="{9D53E389-1311-4796-9190-1F74A8EADEA2}" type="slidenum">
              <a:rPr kumimoji="0" lang="en-US" sz="1200" smtClean="0">
                <a:solidFill>
                  <a:srgbClr val="000000"/>
                </a:solidFill>
              </a:rPr>
              <a:pPr algn="r" defTabSz="914400">
                <a:defRPr/>
              </a:pPr>
              <a:t>‹#›</a:t>
            </a:fld>
            <a:endParaRPr kumimoji="0" lang="en-US" sz="1200" dirty="0">
              <a:solidFill>
                <a:srgbClr val="000000"/>
              </a:solidFill>
            </a:endParaRPr>
          </a:p>
        </p:txBody>
      </p:sp>
      <p:pic>
        <p:nvPicPr>
          <p:cNvPr id="10" name="Picture 3" descr="C:\Users\rajarrv\AppData\Local\Microsoft\Windows\Temporary Internet Files\Content.Outlook\3CY2KM7L\B-No Background FORCE LOGO.png"/>
          <p:cNvPicPr>
            <a:picLocks noChangeAspect="1" noChangeArrowheads="1"/>
          </p:cNvPicPr>
          <p:nvPr userDrawn="1"/>
        </p:nvPicPr>
        <p:blipFill rotWithShape="1">
          <a:blip r:embed="rId11" cstate="print">
            <a:extLst>
              <a:ext uri="{28A0092B-C50C-407E-A947-70E740481C1C}">
                <a14:useLocalDpi xmlns:a14="http://schemas.microsoft.com/office/drawing/2010/main"/>
              </a:ext>
            </a:extLst>
          </a:blip>
          <a:srcRect/>
          <a:stretch/>
        </p:blipFill>
        <p:spPr bwMode="auto">
          <a:xfrm>
            <a:off x="10745428" y="0"/>
            <a:ext cx="1452922" cy="4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030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iming>
    <p:tnLst>
      <p:par>
        <p:cTn id="1" dur="indefinite" restart="never" nodeType="tmRoot"/>
      </p:par>
    </p:tnLst>
  </p:timing>
  <p:hf sldNum="0" hdr="0" dt="0"/>
  <p:txStyles>
    <p:titleStyle>
      <a:lvl1pPr marL="0" indent="0" algn="l" defTabSz="1088959" rtl="0" eaLnBrk="1" latinLnBrk="0" hangingPunct="1">
        <a:lnSpc>
          <a:spcPct val="95000"/>
        </a:lnSpc>
        <a:spcBef>
          <a:spcPts val="0"/>
        </a:spcBef>
        <a:buFont typeface="Arial" panose="020B0604020202020204" pitchFamily="34" charset="0"/>
        <a:buNone/>
        <a:defRPr sz="3500" kern="1200" baseline="0">
          <a:solidFill>
            <a:schemeClr val="tx1"/>
          </a:solidFill>
          <a:latin typeface="+mj-lt"/>
          <a:ea typeface="+mj-ea"/>
          <a:cs typeface="+mj-cs"/>
        </a:defRPr>
      </a:lvl1pPr>
    </p:titleStyle>
    <p:bodyStyle>
      <a:lvl1pPr marL="0" indent="0" algn="l" defTabSz="1088959" rtl="0" eaLnBrk="1" latinLnBrk="0" hangingPunct="1">
        <a:lnSpc>
          <a:spcPct val="100000"/>
        </a:lnSpc>
        <a:spcBef>
          <a:spcPts val="300"/>
        </a:spcBef>
        <a:buSzPct val="80000"/>
        <a:buFontTx/>
        <a:buNone/>
        <a:defRPr sz="2400" kern="1200">
          <a:solidFill>
            <a:schemeClr val="tx1"/>
          </a:solidFill>
          <a:latin typeface="+mn-lt"/>
          <a:ea typeface="+mn-ea"/>
          <a:cs typeface="+mn-cs"/>
        </a:defRPr>
      </a:lvl1pPr>
      <a:lvl2pPr marL="252000" indent="-252000" algn="l" defTabSz="1088959" rtl="0" eaLnBrk="1" latinLnBrk="0" hangingPunct="1">
        <a:lnSpc>
          <a:spcPct val="100000"/>
        </a:lnSpc>
        <a:spcBef>
          <a:spcPts val="300"/>
        </a:spcBef>
        <a:buFont typeface="Arial" panose="020B0604020202020204" pitchFamily="34" charset="0"/>
        <a:buChar char="•"/>
        <a:defRPr sz="2400" kern="1200">
          <a:solidFill>
            <a:schemeClr val="tx1"/>
          </a:solidFill>
          <a:latin typeface="+mn-lt"/>
          <a:ea typeface="+mn-ea"/>
          <a:cs typeface="+mn-cs"/>
        </a:defRPr>
      </a:lvl2pPr>
      <a:lvl3pPr marL="576000" indent="-252000" algn="l" defTabSz="1088959" rtl="0" eaLnBrk="1" latinLnBrk="0" hangingPunct="1">
        <a:lnSpc>
          <a:spcPct val="100000"/>
        </a:lnSpc>
        <a:spcBef>
          <a:spcPts val="300"/>
        </a:spcBef>
        <a:buClr>
          <a:schemeClr val="tx1"/>
        </a:buClr>
        <a:buFont typeface="Symbol" panose="05050102010706020507" pitchFamily="18" charset="2"/>
        <a:buChar char="-"/>
        <a:defRPr sz="2400" kern="1200">
          <a:solidFill>
            <a:schemeClr val="tx1"/>
          </a:solidFill>
          <a:latin typeface="+mn-lt"/>
          <a:ea typeface="+mn-ea"/>
          <a:cs typeface="+mn-cs"/>
        </a:defRPr>
      </a:lvl3pPr>
      <a:lvl4pPr marL="900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4pPr>
      <a:lvl5pPr marL="1224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5pPr>
      <a:lvl6pPr marL="1008000" indent="-252000" algn="l" defTabSz="1088959" rtl="0" eaLnBrk="1" latinLnBrk="0" hangingPunct="1">
        <a:lnSpc>
          <a:spcPts val="3200"/>
        </a:lnSpc>
        <a:spcBef>
          <a:spcPts val="0"/>
        </a:spcBef>
        <a:buFont typeface="Symbol" panose="05050102010706020507" pitchFamily="18" charset="2"/>
        <a:buChar char="-"/>
        <a:defRPr sz="2400" kern="1200">
          <a:solidFill>
            <a:schemeClr val="tx1"/>
          </a:solidFill>
          <a:latin typeface="+mn-lt"/>
          <a:ea typeface="+mn-ea"/>
          <a:cs typeface="+mn-cs"/>
        </a:defRPr>
      </a:lvl6pPr>
      <a:lvl7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7pPr>
      <a:lvl8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8pPr>
      <a:lvl9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9pPr>
    </p:bodyStyle>
    <p:other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226" name="think-cell スライド" r:id="rId9" imgW="270" imgH="270" progId="TCLayout.ActiveDocument.1">
                  <p:embed/>
                </p:oleObj>
              </mc:Choice>
              <mc:Fallback>
                <p:oleObj name="think-cell スライド" r:id="rId9" imgW="270" imgH="270" progId="TCLayout.ActiveDocument.1">
                  <p:embed/>
                  <p:pic>
                    <p:nvPicPr>
                      <p:cNvPr id="4" name="Object 3"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8" name="Daimler AG (Wortmarke)"/>
          <p:cNvSpPr>
            <a:spLocks noChangeArrowheads="1"/>
          </p:cNvSpPr>
          <p:nvPr userDrawn="1"/>
        </p:nvSpPr>
        <p:spPr bwMode="auto">
          <a:xfrm>
            <a:off x="630000" y="6566400"/>
            <a:ext cx="2088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defPPr>
              <a:defRPr lang="de-DE"/>
            </a:defPPr>
            <a:lvl1pPr algn="l" rtl="0" fontAlgn="base">
              <a:spcBef>
                <a:spcPct val="0"/>
              </a:spcBef>
              <a:spcAft>
                <a:spcPct val="0"/>
              </a:spcAft>
              <a:defRPr kern="1200">
                <a:solidFill>
                  <a:schemeClr val="tx1"/>
                </a:solidFill>
                <a:latin typeface="CorpoS" charset="0"/>
                <a:ea typeface="ＭＳ Ｐゴシック" charset="0"/>
                <a:cs typeface="ＭＳ Ｐゴシック" charset="0"/>
              </a:defRPr>
            </a:lvl1pPr>
            <a:lvl2pPr marL="609768" algn="l" rtl="0" fontAlgn="base">
              <a:spcBef>
                <a:spcPct val="0"/>
              </a:spcBef>
              <a:spcAft>
                <a:spcPct val="0"/>
              </a:spcAft>
              <a:defRPr kern="1200">
                <a:solidFill>
                  <a:schemeClr val="tx1"/>
                </a:solidFill>
                <a:latin typeface="CorpoS" charset="0"/>
                <a:ea typeface="ＭＳ Ｐゴシック" charset="0"/>
                <a:cs typeface="ＭＳ Ｐゴシック" charset="0"/>
              </a:defRPr>
            </a:lvl2pPr>
            <a:lvl3pPr marL="1219535" algn="l" rtl="0" fontAlgn="base">
              <a:spcBef>
                <a:spcPct val="0"/>
              </a:spcBef>
              <a:spcAft>
                <a:spcPct val="0"/>
              </a:spcAft>
              <a:defRPr kern="1200">
                <a:solidFill>
                  <a:schemeClr val="tx1"/>
                </a:solidFill>
                <a:latin typeface="CorpoS" charset="0"/>
                <a:ea typeface="ＭＳ Ｐゴシック" charset="0"/>
                <a:cs typeface="ＭＳ Ｐゴシック" charset="0"/>
              </a:defRPr>
            </a:lvl3pPr>
            <a:lvl4pPr marL="1829303" algn="l" rtl="0" fontAlgn="base">
              <a:spcBef>
                <a:spcPct val="0"/>
              </a:spcBef>
              <a:spcAft>
                <a:spcPct val="0"/>
              </a:spcAft>
              <a:defRPr kern="1200">
                <a:solidFill>
                  <a:schemeClr val="tx1"/>
                </a:solidFill>
                <a:latin typeface="CorpoS" charset="0"/>
                <a:ea typeface="ＭＳ Ｐゴシック" charset="0"/>
                <a:cs typeface="ＭＳ Ｐゴシック" charset="0"/>
              </a:defRPr>
            </a:lvl4pPr>
            <a:lvl5pPr marL="2439071" algn="l" rtl="0" fontAlgn="base">
              <a:spcBef>
                <a:spcPct val="0"/>
              </a:spcBef>
              <a:spcAft>
                <a:spcPct val="0"/>
              </a:spcAft>
              <a:defRPr kern="1200">
                <a:solidFill>
                  <a:schemeClr val="tx1"/>
                </a:solidFill>
                <a:latin typeface="CorpoS" charset="0"/>
                <a:ea typeface="ＭＳ Ｐゴシック" charset="0"/>
                <a:cs typeface="ＭＳ Ｐゴシック" charset="0"/>
              </a:defRPr>
            </a:lvl5pPr>
            <a:lvl6pPr marL="3048838" algn="l" defTabSz="609768" rtl="0" eaLnBrk="1" latinLnBrk="0" hangingPunct="1">
              <a:defRPr kern="1200">
                <a:solidFill>
                  <a:schemeClr val="tx1"/>
                </a:solidFill>
                <a:latin typeface="CorpoS" charset="0"/>
                <a:ea typeface="ＭＳ Ｐゴシック" charset="0"/>
                <a:cs typeface="ＭＳ Ｐゴシック" charset="0"/>
              </a:defRPr>
            </a:lvl6pPr>
            <a:lvl7pPr marL="3658606" algn="l" defTabSz="609768" rtl="0" eaLnBrk="1" latinLnBrk="0" hangingPunct="1">
              <a:defRPr kern="1200">
                <a:solidFill>
                  <a:schemeClr val="tx1"/>
                </a:solidFill>
                <a:latin typeface="CorpoS" charset="0"/>
                <a:ea typeface="ＭＳ Ｐゴシック" charset="0"/>
                <a:cs typeface="ＭＳ Ｐゴシック" charset="0"/>
              </a:defRPr>
            </a:lvl7pPr>
            <a:lvl8pPr marL="4268373" algn="l" defTabSz="609768" rtl="0" eaLnBrk="1" latinLnBrk="0" hangingPunct="1">
              <a:defRPr kern="1200">
                <a:solidFill>
                  <a:schemeClr val="tx1"/>
                </a:solidFill>
                <a:latin typeface="CorpoS" charset="0"/>
                <a:ea typeface="ＭＳ Ｐゴシック" charset="0"/>
                <a:cs typeface="ＭＳ Ｐゴシック" charset="0"/>
              </a:defRPr>
            </a:lvl8pPr>
            <a:lvl9pPr marL="4878141" algn="l" defTabSz="609768" rtl="0" eaLnBrk="1" latinLnBrk="0" hangingPunct="1">
              <a:defRPr kern="1200">
                <a:solidFill>
                  <a:schemeClr val="tx1"/>
                </a:solidFill>
                <a:latin typeface="CorpoS" charset="0"/>
                <a:ea typeface="ＭＳ Ｐゴシック" charset="0"/>
                <a:cs typeface="ＭＳ Ｐゴシック" charset="0"/>
              </a:defRPr>
            </a:lvl9pPr>
          </a:lstStyle>
          <a:p>
            <a:pPr>
              <a:defRPr/>
            </a:pPr>
            <a:r>
              <a:rPr lang="en-US" sz="1200" dirty="0">
                <a:latin typeface="+mn-lt"/>
                <a:cs typeface="Daimler CS"/>
              </a:rPr>
              <a:t>Daimler AG</a:t>
            </a:r>
          </a:p>
        </p:txBody>
      </p:sp>
      <p:cxnSp>
        <p:nvCxnSpPr>
          <p:cNvPr id="14" name="Footerline"/>
          <p:cNvCxnSpPr/>
          <p:nvPr userDrawn="1"/>
        </p:nvCxnSpPr>
        <p:spPr bwMode="auto">
          <a:xfrm>
            <a:off x="629999" y="6489340"/>
            <a:ext cx="10936800" cy="0"/>
          </a:xfrm>
          <a:prstGeom prst="line">
            <a:avLst/>
          </a:prstGeom>
          <a:solidFill>
            <a:schemeClr val="bg1"/>
          </a:solidFill>
          <a:ln w="317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Textplatzhalter 2"/>
          <p:cNvSpPr>
            <a:spLocks noGrp="1"/>
          </p:cNvSpPr>
          <p:nvPr userDrawn="1">
            <p:ph type="body" idx="1"/>
          </p:nvPr>
        </p:nvSpPr>
        <p:spPr>
          <a:xfrm>
            <a:off x="630445" y="1504951"/>
            <a:ext cx="10936080" cy="4876799"/>
          </a:xfrm>
          <a:prstGeom prst="rect">
            <a:avLst/>
          </a:prstGeom>
        </p:spPr>
        <p:txBody>
          <a:bodyPr vert="horz" lIns="0" tIns="0" rIns="0" bIns="0" rtlCol="0" anchor="t" anchorCtr="0">
            <a:noAutofit/>
          </a:bodyPr>
          <a:lstStyle/>
          <a:p>
            <a:pPr lvl="0"/>
            <a:r>
              <a:rPr lang="en-US" dirty="0"/>
              <a:t>Insert text in </a:t>
            </a:r>
            <a:r>
              <a:rPr lang="en-US" noProof="0" dirty="0" err="1"/>
              <a:t>CorpoS</a:t>
            </a:r>
            <a:r>
              <a:rPr lang="en-US" noProof="0" dirty="0"/>
              <a:t> (Body) 24 pt. (Mark-ups in Bold)</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US" dirty="0"/>
          </a:p>
        </p:txBody>
      </p:sp>
      <p:sp>
        <p:nvSpPr>
          <p:cNvPr id="2" name="Titelplatzhalter 1"/>
          <p:cNvSpPr>
            <a:spLocks noGrp="1"/>
          </p:cNvSpPr>
          <p:nvPr userDrawn="1">
            <p:ph type="title"/>
          </p:nvPr>
        </p:nvSpPr>
        <p:spPr>
          <a:xfrm>
            <a:off x="628651" y="286048"/>
            <a:ext cx="10938148" cy="1152000"/>
          </a:xfrm>
          <a:prstGeom prst="rect">
            <a:avLst/>
          </a:prstGeom>
        </p:spPr>
        <p:txBody>
          <a:bodyPr vert="horz" lIns="0" tIns="0" rIns="0" bIns="0" rtlCol="0" anchor="t" anchorCtr="0">
            <a:noAutofit/>
          </a:bodyPr>
          <a:lstStyle/>
          <a:p>
            <a:r>
              <a:rPr lang="en-US" noProof="0" dirty="0"/>
              <a:t>Headline in </a:t>
            </a:r>
            <a:r>
              <a:rPr lang="en-US" noProof="0" dirty="0" err="1"/>
              <a:t>CorpoS</a:t>
            </a:r>
            <a:r>
              <a:rPr lang="en-US" noProof="0" dirty="0"/>
              <a:t> (Body) 35 pt.</a:t>
            </a:r>
            <a:br>
              <a:rPr lang="en-US" noProof="0" dirty="0"/>
            </a:br>
            <a:r>
              <a:rPr lang="en-US" noProof="0" dirty="0"/>
              <a:t>in two lines</a:t>
            </a:r>
          </a:p>
        </p:txBody>
      </p:sp>
      <p:sp>
        <p:nvSpPr>
          <p:cNvPr id="20" name="TextBox 19"/>
          <p:cNvSpPr txBox="1"/>
          <p:nvPr userDrawn="1"/>
        </p:nvSpPr>
        <p:spPr>
          <a:xfrm>
            <a:off x="11062476" y="6566400"/>
            <a:ext cx="504049" cy="184666"/>
          </a:xfrm>
          <a:prstGeom prst="rect">
            <a:avLst/>
          </a:prstGeom>
          <a:noFill/>
          <a:ln/>
          <a:effectLst/>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Page </a:t>
            </a:r>
            <a:fld id="{9D53E389-1311-4796-9190-1F74A8EADEA2}" type="slidenum">
              <a:rPr kumimoji="0" lang="en-US" sz="1200" b="0" i="0" u="none" strike="noStrike" kern="1200" cap="none" spc="0" normalizeH="0" baseline="0" noProof="0" smtClean="0">
                <a:ln>
                  <a:noFill/>
                </a:ln>
                <a:solidFill>
                  <a:srgbClr val="000000"/>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pic>
        <p:nvPicPr>
          <p:cNvPr id="10" name="Picture 3" descr="C:\Users\rajarrv\AppData\Local\Microsoft\Windows\Temporary Internet Files\Content.Outlook\3CY2KM7L\B-No Background FORCE LOGO.png"/>
          <p:cNvPicPr>
            <a:picLocks noChangeAspect="1" noChangeArrowheads="1"/>
          </p:cNvPicPr>
          <p:nvPr userDrawn="1"/>
        </p:nvPicPr>
        <p:blipFill rotWithShape="1">
          <a:blip r:embed="rId11" cstate="print">
            <a:extLst>
              <a:ext uri="{28A0092B-C50C-407E-A947-70E740481C1C}">
                <a14:useLocalDpi xmlns:a14="http://schemas.microsoft.com/office/drawing/2010/main"/>
              </a:ext>
            </a:extLst>
          </a:blip>
          <a:srcRect/>
          <a:stretch/>
        </p:blipFill>
        <p:spPr bwMode="auto">
          <a:xfrm>
            <a:off x="10745428" y="0"/>
            <a:ext cx="1452922" cy="4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4713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sldNum="0" hdr="0" dt="0"/>
  <p:txStyles>
    <p:titleStyle>
      <a:lvl1pPr marL="0" indent="0" algn="l" defTabSz="1088959" rtl="0" eaLnBrk="1" latinLnBrk="0" hangingPunct="1">
        <a:lnSpc>
          <a:spcPct val="95000"/>
        </a:lnSpc>
        <a:spcBef>
          <a:spcPts val="0"/>
        </a:spcBef>
        <a:buFont typeface="Arial" panose="020B0604020202020204" pitchFamily="34" charset="0"/>
        <a:buNone/>
        <a:defRPr sz="3500" kern="1200" baseline="0">
          <a:solidFill>
            <a:schemeClr val="tx1"/>
          </a:solidFill>
          <a:latin typeface="+mj-lt"/>
          <a:ea typeface="+mj-ea"/>
          <a:cs typeface="+mj-cs"/>
        </a:defRPr>
      </a:lvl1pPr>
    </p:titleStyle>
    <p:bodyStyle>
      <a:lvl1pPr marL="0" indent="0" algn="l" defTabSz="1088959" rtl="0" eaLnBrk="1" latinLnBrk="0" hangingPunct="1">
        <a:lnSpc>
          <a:spcPct val="100000"/>
        </a:lnSpc>
        <a:spcBef>
          <a:spcPts val="300"/>
        </a:spcBef>
        <a:buSzPct val="80000"/>
        <a:buFontTx/>
        <a:buNone/>
        <a:defRPr sz="2400" kern="1200">
          <a:solidFill>
            <a:schemeClr val="tx1"/>
          </a:solidFill>
          <a:latin typeface="+mn-lt"/>
          <a:ea typeface="+mn-ea"/>
          <a:cs typeface="+mn-cs"/>
        </a:defRPr>
      </a:lvl1pPr>
      <a:lvl2pPr marL="252000" indent="-252000" algn="l" defTabSz="1088959" rtl="0" eaLnBrk="1" latinLnBrk="0" hangingPunct="1">
        <a:lnSpc>
          <a:spcPct val="100000"/>
        </a:lnSpc>
        <a:spcBef>
          <a:spcPts val="300"/>
        </a:spcBef>
        <a:buFont typeface="Arial" panose="020B0604020202020204" pitchFamily="34" charset="0"/>
        <a:buChar char="•"/>
        <a:defRPr sz="2400" kern="1200">
          <a:solidFill>
            <a:schemeClr val="tx1"/>
          </a:solidFill>
          <a:latin typeface="+mn-lt"/>
          <a:ea typeface="+mn-ea"/>
          <a:cs typeface="+mn-cs"/>
        </a:defRPr>
      </a:lvl2pPr>
      <a:lvl3pPr marL="576000" indent="-252000" algn="l" defTabSz="1088959" rtl="0" eaLnBrk="1" latinLnBrk="0" hangingPunct="1">
        <a:lnSpc>
          <a:spcPct val="100000"/>
        </a:lnSpc>
        <a:spcBef>
          <a:spcPts val="300"/>
        </a:spcBef>
        <a:buClr>
          <a:schemeClr val="tx1"/>
        </a:buClr>
        <a:buFont typeface="Symbol" panose="05050102010706020507" pitchFamily="18" charset="2"/>
        <a:buChar char="-"/>
        <a:defRPr sz="2400" kern="1200">
          <a:solidFill>
            <a:schemeClr val="tx1"/>
          </a:solidFill>
          <a:latin typeface="+mn-lt"/>
          <a:ea typeface="+mn-ea"/>
          <a:cs typeface="+mn-cs"/>
        </a:defRPr>
      </a:lvl3pPr>
      <a:lvl4pPr marL="900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4pPr>
      <a:lvl5pPr marL="1224000" indent="-252000" algn="l" defTabSz="1088959" rtl="0" eaLnBrk="1" latinLnBrk="0" hangingPunct="1">
        <a:lnSpc>
          <a:spcPct val="100000"/>
        </a:lnSpc>
        <a:spcBef>
          <a:spcPts val="300"/>
        </a:spcBef>
        <a:buFont typeface="Symbol" panose="05050102010706020507" pitchFamily="18" charset="2"/>
        <a:buChar char="-"/>
        <a:defRPr sz="2400" kern="1200" baseline="0">
          <a:solidFill>
            <a:schemeClr val="tx1"/>
          </a:solidFill>
          <a:latin typeface="+mn-lt"/>
          <a:ea typeface="+mn-ea"/>
          <a:cs typeface="+mn-cs"/>
        </a:defRPr>
      </a:lvl5pPr>
      <a:lvl6pPr marL="1008000" indent="-252000" algn="l" defTabSz="1088959" rtl="0" eaLnBrk="1" latinLnBrk="0" hangingPunct="1">
        <a:lnSpc>
          <a:spcPts val="3200"/>
        </a:lnSpc>
        <a:spcBef>
          <a:spcPts val="0"/>
        </a:spcBef>
        <a:buFont typeface="Symbol" panose="05050102010706020507" pitchFamily="18" charset="2"/>
        <a:buChar char="-"/>
        <a:defRPr sz="2400" kern="1200">
          <a:solidFill>
            <a:schemeClr val="tx1"/>
          </a:solidFill>
          <a:latin typeface="+mn-lt"/>
          <a:ea typeface="+mn-ea"/>
          <a:cs typeface="+mn-cs"/>
        </a:defRPr>
      </a:lvl6pPr>
      <a:lvl7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7pPr>
      <a:lvl8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8pPr>
      <a:lvl9pPr marL="0" indent="0" algn="l" defTabSz="1088959" rtl="0" eaLnBrk="1" latinLnBrk="0" hangingPunct="1">
        <a:lnSpc>
          <a:spcPts val="3200"/>
        </a:lnSpc>
        <a:spcBef>
          <a:spcPts val="0"/>
        </a:spcBef>
        <a:buFont typeface="Arial" panose="020B0604020202020204" pitchFamily="34" charset="0"/>
        <a:buNone/>
        <a:defRPr sz="2400" kern="1200">
          <a:solidFill>
            <a:schemeClr val="accent2"/>
          </a:solidFill>
          <a:latin typeface="+mn-lt"/>
          <a:ea typeface="+mn-ea"/>
          <a:cs typeface="+mn-cs"/>
        </a:defRPr>
      </a:lvl9pPr>
    </p:bodyStyle>
    <p:otherStyle>
      <a:defPPr>
        <a:defRPr lang="de-DE"/>
      </a:defPPr>
      <a:lvl1pPr marL="0" algn="l" defTabSz="1088959" rtl="0" eaLnBrk="1" latinLnBrk="0" hangingPunct="1">
        <a:defRPr sz="2100" kern="1200">
          <a:solidFill>
            <a:schemeClr val="tx1"/>
          </a:solidFill>
          <a:latin typeface="+mn-lt"/>
          <a:ea typeface="+mn-ea"/>
          <a:cs typeface="+mn-cs"/>
        </a:defRPr>
      </a:lvl1pPr>
      <a:lvl2pPr marL="544479" algn="l" defTabSz="1088959" rtl="0" eaLnBrk="1" latinLnBrk="0" hangingPunct="1">
        <a:defRPr sz="2100" kern="1200">
          <a:solidFill>
            <a:schemeClr val="tx1"/>
          </a:solidFill>
          <a:latin typeface="+mn-lt"/>
          <a:ea typeface="+mn-ea"/>
          <a:cs typeface="+mn-cs"/>
        </a:defRPr>
      </a:lvl2pPr>
      <a:lvl3pPr marL="1088959" algn="l" defTabSz="1088959" rtl="0" eaLnBrk="1" latinLnBrk="0" hangingPunct="1">
        <a:defRPr sz="2100" kern="1200">
          <a:solidFill>
            <a:schemeClr val="tx1"/>
          </a:solidFill>
          <a:latin typeface="+mn-lt"/>
          <a:ea typeface="+mn-ea"/>
          <a:cs typeface="+mn-cs"/>
        </a:defRPr>
      </a:lvl3pPr>
      <a:lvl4pPr marL="1633438" algn="l" defTabSz="1088959" rtl="0" eaLnBrk="1" latinLnBrk="0" hangingPunct="1">
        <a:defRPr sz="2100" kern="1200">
          <a:solidFill>
            <a:schemeClr val="tx1"/>
          </a:solidFill>
          <a:latin typeface="+mn-lt"/>
          <a:ea typeface="+mn-ea"/>
          <a:cs typeface="+mn-cs"/>
        </a:defRPr>
      </a:lvl4pPr>
      <a:lvl5pPr marL="2177918" algn="l" defTabSz="1088959" rtl="0" eaLnBrk="1" latinLnBrk="0" hangingPunct="1">
        <a:defRPr sz="2100" kern="1200">
          <a:solidFill>
            <a:schemeClr val="tx1"/>
          </a:solidFill>
          <a:latin typeface="+mn-lt"/>
          <a:ea typeface="+mn-ea"/>
          <a:cs typeface="+mn-cs"/>
        </a:defRPr>
      </a:lvl5pPr>
      <a:lvl6pPr marL="2722397" algn="l" defTabSz="1088959" rtl="0" eaLnBrk="1" latinLnBrk="0" hangingPunct="1">
        <a:defRPr sz="2100" kern="1200">
          <a:solidFill>
            <a:schemeClr val="tx1"/>
          </a:solidFill>
          <a:latin typeface="+mn-lt"/>
          <a:ea typeface="+mn-ea"/>
          <a:cs typeface="+mn-cs"/>
        </a:defRPr>
      </a:lvl6pPr>
      <a:lvl7pPr marL="3266877" algn="l" defTabSz="1088959" rtl="0" eaLnBrk="1" latinLnBrk="0" hangingPunct="1">
        <a:defRPr sz="2100" kern="1200">
          <a:solidFill>
            <a:schemeClr val="tx1"/>
          </a:solidFill>
          <a:latin typeface="+mn-lt"/>
          <a:ea typeface="+mn-ea"/>
          <a:cs typeface="+mn-cs"/>
        </a:defRPr>
      </a:lvl7pPr>
      <a:lvl8pPr marL="3811356" algn="l" defTabSz="1088959" rtl="0" eaLnBrk="1" latinLnBrk="0" hangingPunct="1">
        <a:defRPr sz="2100" kern="1200">
          <a:solidFill>
            <a:schemeClr val="tx1"/>
          </a:solidFill>
          <a:latin typeface="+mn-lt"/>
          <a:ea typeface="+mn-ea"/>
          <a:cs typeface="+mn-cs"/>
        </a:defRPr>
      </a:lvl8pPr>
      <a:lvl9pPr marL="4355836" algn="l" defTabSz="1088959"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2.xml"/><Relationship Id="rId7" Type="http://schemas.openxmlformats.org/officeDocument/2006/relationships/image" Target="../media/image8.emf"/><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36.xml"/><Relationship Id="rId7" Type="http://schemas.openxmlformats.org/officeDocument/2006/relationships/image" Target="../media/image24.png"/><Relationship Id="rId2" Type="http://schemas.openxmlformats.org/officeDocument/2006/relationships/tags" Target="../tags/tag35.xml"/><Relationship Id="rId1" Type="http://schemas.openxmlformats.org/officeDocument/2006/relationships/vmlDrawing" Target="../drawings/vmlDrawing27.vml"/><Relationship Id="rId6" Type="http://schemas.openxmlformats.org/officeDocument/2006/relationships/image" Target="../media/image11.emf"/><Relationship Id="rId5" Type="http://schemas.openxmlformats.org/officeDocument/2006/relationships/oleObject" Target="../embeddings/oleObject27.bin"/><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8.xml"/><Relationship Id="rId7" Type="http://schemas.openxmlformats.org/officeDocument/2006/relationships/image" Target="../media/image26.png"/><Relationship Id="rId2" Type="http://schemas.openxmlformats.org/officeDocument/2006/relationships/tags" Target="../tags/tag37.xml"/><Relationship Id="rId1" Type="http://schemas.openxmlformats.org/officeDocument/2006/relationships/vmlDrawing" Target="../drawings/vmlDrawing28.vml"/><Relationship Id="rId6" Type="http://schemas.openxmlformats.org/officeDocument/2006/relationships/image" Target="../media/image11.emf"/><Relationship Id="rId11" Type="http://schemas.openxmlformats.org/officeDocument/2006/relationships/image" Target="../media/image30.png"/><Relationship Id="rId5" Type="http://schemas.openxmlformats.org/officeDocument/2006/relationships/oleObject" Target="../embeddings/oleObject28.bin"/><Relationship Id="rId10" Type="http://schemas.openxmlformats.org/officeDocument/2006/relationships/image" Target="../media/image29.png"/><Relationship Id="rId4" Type="http://schemas.openxmlformats.org/officeDocument/2006/relationships/slideLayout" Target="../slideLayouts/slideLayout8.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tags" Target="../tags/tag40.xml"/><Relationship Id="rId7" Type="http://schemas.openxmlformats.org/officeDocument/2006/relationships/image" Target="../media/image31.png"/><Relationship Id="rId2" Type="http://schemas.openxmlformats.org/officeDocument/2006/relationships/tags" Target="../tags/tag39.xml"/><Relationship Id="rId1" Type="http://schemas.openxmlformats.org/officeDocument/2006/relationships/vmlDrawing" Target="../drawings/vmlDrawing29.vml"/><Relationship Id="rId6" Type="http://schemas.openxmlformats.org/officeDocument/2006/relationships/image" Target="../media/image11.emf"/><Relationship Id="rId5" Type="http://schemas.openxmlformats.org/officeDocument/2006/relationships/oleObject" Target="../embeddings/oleObject29.bin"/><Relationship Id="rId4" Type="http://schemas.openxmlformats.org/officeDocument/2006/relationships/slideLayout" Target="../slideLayouts/slideLayout8.xml"/><Relationship Id="rId9" Type="http://schemas.openxmlformats.org/officeDocument/2006/relationships/image" Target="../media/image33.JP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2.xml"/><Relationship Id="rId7" Type="http://schemas.openxmlformats.org/officeDocument/2006/relationships/image" Target="../media/image11.emf"/><Relationship Id="rId2" Type="http://schemas.openxmlformats.org/officeDocument/2006/relationships/tags" Target="../tags/tag41.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1.emf"/><Relationship Id="rId2" Type="http://schemas.openxmlformats.org/officeDocument/2006/relationships/tags" Target="../tags/tag43.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45.xml"/><Relationship Id="rId1" Type="http://schemas.openxmlformats.org/officeDocument/2006/relationships/vmlDrawing" Target="../drawings/vmlDrawing32.vml"/><Relationship Id="rId6" Type="http://schemas.openxmlformats.org/officeDocument/2006/relationships/image" Target="../media/image35.png"/><Relationship Id="rId5" Type="http://schemas.openxmlformats.org/officeDocument/2006/relationships/image" Target="../media/image8.emf"/><Relationship Id="rId4" Type="http://schemas.openxmlformats.org/officeDocument/2006/relationships/oleObject" Target="../embeddings/oleObject32.bin"/><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hyperlink" Target="https://lms-fusoacademy.mitsubishi-fuso.com/" TargetMode="External"/><Relationship Id="rId3" Type="http://schemas.openxmlformats.org/officeDocument/2006/relationships/tags" Target="../tags/tag24.xml"/><Relationship Id="rId7" Type="http://schemas.openxmlformats.org/officeDocument/2006/relationships/image" Target="../media/image11.emf"/><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6.xml"/><Relationship Id="rId7" Type="http://schemas.openxmlformats.org/officeDocument/2006/relationships/image" Target="../media/image11.emf"/><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xml"/><Relationship Id="rId4" Type="http://schemas.openxmlformats.org/officeDocument/2006/relationships/slideLayout" Target="../slideLayouts/slideLayout3.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tags" Target="../tags/tag28.xml"/><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tags" Target="../tags/tag27.xml"/><Relationship Id="rId16" Type="http://schemas.openxmlformats.org/officeDocument/2006/relationships/image" Target="../media/image18.png"/><Relationship Id="rId1" Type="http://schemas.openxmlformats.org/officeDocument/2006/relationships/vmlDrawing" Target="../drawings/vmlDrawing21.vml"/><Relationship Id="rId6" Type="http://schemas.openxmlformats.org/officeDocument/2006/relationships/oleObject" Target="../embeddings/oleObject21.bin"/><Relationship Id="rId11" Type="http://schemas.microsoft.com/office/2007/relationships/hdphoto" Target="../media/hdphoto2.wdp"/><Relationship Id="rId5" Type="http://schemas.openxmlformats.org/officeDocument/2006/relationships/notesSlide" Target="../notesSlides/notesSlide4.xml"/><Relationship Id="rId15" Type="http://schemas.microsoft.com/office/2007/relationships/hdphoto" Target="../media/hdphoto4.wdp"/><Relationship Id="rId10" Type="http://schemas.openxmlformats.org/officeDocument/2006/relationships/image" Target="../media/image15.png"/><Relationship Id="rId4" Type="http://schemas.openxmlformats.org/officeDocument/2006/relationships/slideLayout" Target="../slideLayouts/slideLayout3.xml"/><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1.emf"/><Relationship Id="rId2" Type="http://schemas.openxmlformats.org/officeDocument/2006/relationships/tags" Target="../tags/tag29.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lms-fusoacademy.mitsubishi-fuso.com/" TargetMode="External"/><Relationship Id="rId2" Type="http://schemas.openxmlformats.org/officeDocument/2006/relationships/tags" Target="../tags/tag31.xml"/><Relationship Id="rId1" Type="http://schemas.openxmlformats.org/officeDocument/2006/relationships/vmlDrawing" Target="../drawings/vmlDrawing23.v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oleObject" Target="../embeddings/oleObject2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32.xml"/><Relationship Id="rId1" Type="http://schemas.openxmlformats.org/officeDocument/2006/relationships/vmlDrawing" Target="../drawings/vmlDrawing24.vml"/><Relationship Id="rId6" Type="http://schemas.openxmlformats.org/officeDocument/2006/relationships/image" Target="../media/image20.png"/><Relationship Id="rId5" Type="http://schemas.openxmlformats.org/officeDocument/2006/relationships/image" Target="../media/image8.e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vmlDrawing" Target="../drawings/vmlDrawing25.v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oleObject" Target="../embeddings/oleObject25.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vmlDrawing" Target="../drawings/vmlDrawing26.vml"/><Relationship Id="rId6" Type="http://schemas.openxmlformats.org/officeDocument/2006/relationships/image" Target="../media/image23.png"/><Relationship Id="rId5" Type="http://schemas.openxmlformats.org/officeDocument/2006/relationships/image" Target="../media/image8.emf"/><Relationship Id="rId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1109746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58" name="think-cell スライド" r:id="rId6" imgW="532" imgH="533" progId="TCLayout.ActiveDocument.1">
                  <p:embed/>
                </p:oleObj>
              </mc:Choice>
              <mc:Fallback>
                <p:oleObj name="think-cell スライド" r:id="rId6" imgW="532" imgH="5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9E9E9E"/>
          </a:solidFill>
          <a:ln>
            <a:solidFill>
              <a:srgbClr val="9E9E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en-US" altLang="ja-JP" sz="3598" dirty="0" err="1" smtClean="0">
              <a:latin typeface="+mj-ea"/>
              <a:ea typeface="+mj-ea"/>
              <a:cs typeface="+mj-cs"/>
              <a:sym typeface="+mj-ea"/>
            </a:endParaRPr>
          </a:p>
        </p:txBody>
      </p:sp>
      <p:sp>
        <p:nvSpPr>
          <p:cNvPr id="3" name="Titel 2"/>
          <p:cNvSpPr>
            <a:spLocks noGrp="1"/>
          </p:cNvSpPr>
          <p:nvPr>
            <p:ph type="ctrTitle"/>
          </p:nvPr>
        </p:nvSpPr>
        <p:spPr>
          <a:xfrm>
            <a:off x="631815" y="1773609"/>
            <a:ext cx="11404351" cy="2130733"/>
          </a:xfrm>
        </p:spPr>
        <p:txBody>
          <a:bodyPr/>
          <a:lstStyle/>
          <a:p>
            <a:r>
              <a:rPr lang="en-US" altLang="ja-JP" sz="3598" noProof="1" smtClean="0">
                <a:latin typeface="+mj-ea"/>
              </a:rPr>
              <a:t>【</a:t>
            </a:r>
            <a:r>
              <a:rPr lang="ja-JP" altLang="en-US" sz="3598" noProof="1" smtClean="0">
                <a:latin typeface="+mj-ea"/>
              </a:rPr>
              <a:t>共通</a:t>
            </a:r>
            <a:r>
              <a:rPr lang="en-US" altLang="ja-JP" sz="3598" noProof="1" smtClean="0">
                <a:latin typeface="+mj-ea"/>
              </a:rPr>
              <a:t>】FORCE </a:t>
            </a:r>
            <a:r>
              <a:rPr lang="ja-JP" altLang="en-US" sz="3598" noProof="1">
                <a:latin typeface="+mj-ea"/>
              </a:rPr>
              <a:t>自主</a:t>
            </a:r>
            <a:r>
              <a:rPr lang="ja-JP" altLang="en-US" sz="3598" noProof="1" smtClean="0">
                <a:latin typeface="+mj-ea"/>
              </a:rPr>
              <a:t>学習</a:t>
            </a:r>
            <a:r>
              <a:rPr lang="ja-JP" altLang="en-US" sz="3598" noProof="1" smtClean="0">
                <a:latin typeface="+mj-ea"/>
              </a:rPr>
              <a:t>（テスト）ガイドライン</a:t>
            </a:r>
            <a:r>
              <a:rPr lang="en-US" altLang="ja-JP" sz="3598" noProof="1">
                <a:latin typeface="+mj-ea"/>
              </a:rPr>
              <a:t/>
            </a:r>
            <a:br>
              <a:rPr lang="en-US" altLang="ja-JP" sz="3598" noProof="1">
                <a:latin typeface="+mj-ea"/>
              </a:rPr>
            </a:br>
            <a:r>
              <a:rPr lang="ja-JP" altLang="en-US" sz="3598" noProof="1" smtClean="0">
                <a:latin typeface="+mj-ea"/>
              </a:rPr>
              <a:t>（新車、バス、車両、部品、整備）</a:t>
            </a:r>
            <a:r>
              <a:rPr lang="en-US" altLang="ja-JP" sz="3598" noProof="1"/>
              <a:t/>
            </a:r>
            <a:br>
              <a:rPr lang="en-US" altLang="ja-JP" sz="3598" noProof="1"/>
            </a:br>
            <a:r>
              <a:rPr lang="en-US" altLang="ja-JP" sz="3598" noProof="1"/>
              <a:t/>
            </a:r>
            <a:br>
              <a:rPr lang="en-US" altLang="ja-JP" sz="3598" noProof="1"/>
            </a:br>
            <a:r>
              <a:rPr lang="en-US" altLang="ja-JP" sz="2700" noProof="1" smtClean="0"/>
              <a:t>2019/8/5</a:t>
            </a:r>
            <a:endParaRPr lang="en-US" sz="1800" noProof="1"/>
          </a:p>
        </p:txBody>
      </p:sp>
      <p:pic>
        <p:nvPicPr>
          <p:cNvPr id="4" name="Picture 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287404" y="613966"/>
            <a:ext cx="786836" cy="786836"/>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06244" y="3765482"/>
            <a:ext cx="10055491" cy="2773394"/>
          </a:xfrm>
          <a:prstGeom prst="rect">
            <a:avLst/>
          </a:prstGeom>
        </p:spPr>
      </p:pic>
    </p:spTree>
    <p:extLst>
      <p:ext uri="{BB962C8B-B14F-4D97-AF65-F5344CB8AC3E}">
        <p14:creationId xmlns:p14="http://schemas.microsoft.com/office/powerpoint/2010/main" val="253214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1605500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9" name="think-cell スライド" r:id="rId5" imgW="216" imgH="216" progId="TCLayout.ActiveDocument.1">
                  <p:embed/>
                </p:oleObj>
              </mc:Choice>
              <mc:Fallback>
                <p:oleObj name="think-cell スライド"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正方形/長方形 19" hidden="1"/>
          <p:cNvSpPr/>
          <p:nvPr>
            <p:custDataLst>
              <p:tags r:id="rId3"/>
            </p:custDataLst>
          </p:nvPr>
        </p:nvSpPr>
        <p:spPr>
          <a:xfrm>
            <a:off x="0" y="0"/>
            <a:ext cx="158750" cy="15875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err="1" smtClean="0">
              <a:latin typeface="CorpoS" pitchFamily="2" charset="0"/>
              <a:ea typeface="+mj-ea"/>
              <a:cs typeface="+mj-cs"/>
              <a:sym typeface="CorpoS" pitchFamily="2" charset="0"/>
            </a:endParaRPr>
          </a:p>
        </p:txBody>
      </p:sp>
      <p:pic>
        <p:nvPicPr>
          <p:cNvPr id="18" name="図 17"/>
          <p:cNvPicPr>
            <a:picLocks noChangeAspect="1"/>
          </p:cNvPicPr>
          <p:nvPr/>
        </p:nvPicPr>
        <p:blipFill>
          <a:blip r:embed="rId7"/>
          <a:stretch>
            <a:fillRect/>
          </a:stretch>
        </p:blipFill>
        <p:spPr>
          <a:xfrm>
            <a:off x="2282626" y="4075083"/>
            <a:ext cx="3815099" cy="2086382"/>
          </a:xfrm>
          <a:prstGeom prst="rect">
            <a:avLst/>
          </a:prstGeom>
        </p:spPr>
      </p:pic>
      <p:sp>
        <p:nvSpPr>
          <p:cNvPr id="6" name="タイトル 5"/>
          <p:cNvSpPr>
            <a:spLocks noGrp="1"/>
          </p:cNvSpPr>
          <p:nvPr>
            <p:ph type="title"/>
          </p:nvPr>
        </p:nvSpPr>
        <p:spPr>
          <a:xfrm>
            <a:off x="628651" y="286048"/>
            <a:ext cx="10938148" cy="533771"/>
          </a:xfrm>
        </p:spPr>
        <p:txBody>
          <a:bodyPr/>
          <a:lstStyle/>
          <a:p>
            <a:r>
              <a:rPr lang="en-US" altLang="ja-JP" dirty="0" smtClean="0"/>
              <a:t>E</a:t>
            </a:r>
            <a:r>
              <a:rPr lang="ja-JP" altLang="en-US" dirty="0" smtClean="0"/>
              <a:t>ラーニング時の注意点（画面サイズ編）</a:t>
            </a:r>
            <a:endParaRPr lang="en-US" dirty="0"/>
          </a:p>
        </p:txBody>
      </p:sp>
      <p:cxnSp>
        <p:nvCxnSpPr>
          <p:cNvPr id="10" name="直線コネクタ 9"/>
          <p:cNvCxnSpPr/>
          <p:nvPr/>
        </p:nvCxnSpPr>
        <p:spPr bwMode="auto">
          <a:xfrm>
            <a:off x="1399592" y="3862873"/>
            <a:ext cx="9405257" cy="0"/>
          </a:xfrm>
          <a:prstGeom prst="line">
            <a:avLst/>
          </a:prstGeom>
          <a:solidFill>
            <a:schemeClr val="bg1"/>
          </a:solidFill>
          <a:ln w="3175" cap="flat" cmpd="sng" algn="ctr">
            <a:solidFill>
              <a:srgbClr val="9E9E9E"/>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正方形/長方形 10"/>
          <p:cNvSpPr/>
          <p:nvPr/>
        </p:nvSpPr>
        <p:spPr>
          <a:xfrm>
            <a:off x="541529" y="1585361"/>
            <a:ext cx="1487322" cy="218115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ステップ①</a:t>
            </a:r>
            <a:endParaRPr lang="en-US" altLang="ja-JP" sz="1600" dirty="0" smtClean="0">
              <a:latin typeface="+mn-ea"/>
            </a:endParaRPr>
          </a:p>
        </p:txBody>
      </p:sp>
      <p:pic>
        <p:nvPicPr>
          <p:cNvPr id="12" name="図 11"/>
          <p:cNvPicPr>
            <a:picLocks noChangeAspect="1"/>
          </p:cNvPicPr>
          <p:nvPr/>
        </p:nvPicPr>
        <p:blipFill>
          <a:blip r:embed="rId8"/>
          <a:stretch>
            <a:fillRect/>
          </a:stretch>
        </p:blipFill>
        <p:spPr>
          <a:xfrm>
            <a:off x="2443354" y="1700780"/>
            <a:ext cx="3722154" cy="2028766"/>
          </a:xfrm>
          <a:prstGeom prst="rect">
            <a:avLst/>
          </a:prstGeom>
        </p:spPr>
      </p:pic>
      <p:sp>
        <p:nvSpPr>
          <p:cNvPr id="13" name="テキスト ボックス 12"/>
          <p:cNvSpPr txBox="1"/>
          <p:nvPr/>
        </p:nvSpPr>
        <p:spPr bwMode="auto">
          <a:xfrm>
            <a:off x="6965004" y="1585361"/>
            <a:ext cx="4241260" cy="2144185"/>
          </a:xfrm>
          <a:prstGeom prst="rect">
            <a:avLst/>
          </a:prstGeom>
          <a:noFill/>
          <a:ln w="9525">
            <a:noFill/>
            <a:miter lim="800000"/>
            <a:headEnd/>
            <a:tailEnd/>
          </a:ln>
        </p:spPr>
        <p:txBody>
          <a:bodyPr wrap="square" lIns="72000" tIns="72000" rIns="72000" bIns="72000" rtlCol="0" anchor="ctr" anchorCtr="0">
            <a:noAutofit/>
          </a:bodyPr>
          <a:lstStyle/>
          <a:p>
            <a:pPr marR="0" defTabSz="1088959" rtl="0" eaLnBrk="1" fontAlgn="base" latinLnBrk="0" hangingPunct="1">
              <a:lnSpc>
                <a:spcPct val="100000"/>
              </a:lnSpc>
              <a:spcBef>
                <a:spcPts val="0"/>
              </a:spcBef>
              <a:spcAft>
                <a:spcPts val="0"/>
              </a:spcAft>
              <a:buClrTx/>
              <a:buSzTx/>
              <a:tabLst/>
            </a:pPr>
            <a:r>
              <a:rPr kumimoji="1" lang="en-US" altLang="ja-JP" sz="1400" i="0" u="none" strike="noStrike" kern="1200" cap="none" spc="0" normalizeH="0" baseline="0" noProof="0" dirty="0" smtClean="0">
                <a:ln>
                  <a:noFill/>
                </a:ln>
                <a:solidFill>
                  <a:prstClr val="black"/>
                </a:solidFill>
                <a:effectLst/>
                <a:uLnTx/>
                <a:uFillTx/>
                <a:latin typeface="+mj-lt"/>
                <a:ea typeface="+mn-ea"/>
                <a:cs typeface="Daimler CS"/>
              </a:rPr>
              <a:t>FUSO</a:t>
            </a:r>
            <a:r>
              <a:rPr lang="ja-JP" altLang="en-US" sz="1400" dirty="0">
                <a:solidFill>
                  <a:prstClr val="black"/>
                </a:solidFill>
                <a:latin typeface="+mj-lt"/>
                <a:cs typeface="Daimler CS"/>
              </a:rPr>
              <a:t> </a:t>
            </a:r>
            <a:r>
              <a:rPr lang="en-US" altLang="ja-JP" sz="1400" dirty="0" smtClean="0">
                <a:solidFill>
                  <a:prstClr val="black"/>
                </a:solidFill>
                <a:latin typeface="+mj-lt"/>
                <a:cs typeface="Daimler CS"/>
              </a:rPr>
              <a:t>Horizon</a:t>
            </a:r>
            <a:r>
              <a:rPr lang="ja-JP" altLang="en-US" sz="1400" dirty="0" smtClean="0">
                <a:solidFill>
                  <a:prstClr val="black"/>
                </a:solidFill>
                <a:latin typeface="+mj-lt"/>
                <a:cs typeface="Daimler CS"/>
              </a:rPr>
              <a:t>にログインし、ラーニングを開始すると、左記のように画面がはみ出ることがあります</a:t>
            </a:r>
            <a:endParaRPr lang="en-US" altLang="ja-JP" sz="1400" dirty="0" smtClean="0">
              <a:solidFill>
                <a:prstClr val="black"/>
              </a:solidFill>
              <a:latin typeface="+mj-lt"/>
              <a:cs typeface="Daimler CS"/>
            </a:endParaRPr>
          </a:p>
          <a:p>
            <a:pPr marR="0" defTabSz="1088959" rtl="0" eaLnBrk="1" fontAlgn="base" latinLnBrk="0" hangingPunct="1">
              <a:lnSpc>
                <a:spcPct val="100000"/>
              </a:lnSpc>
              <a:spcBef>
                <a:spcPts val="0"/>
              </a:spcBef>
              <a:spcAft>
                <a:spcPts val="0"/>
              </a:spcAft>
              <a:buClrTx/>
              <a:buSzTx/>
              <a:tabLst/>
            </a:pPr>
            <a:endParaRPr lang="en-US" altLang="ja-JP" sz="1400" dirty="0" smtClean="0">
              <a:solidFill>
                <a:prstClr val="black"/>
              </a:solidFill>
              <a:latin typeface="+mj-lt"/>
              <a:cs typeface="Daimler CS"/>
            </a:endParaRPr>
          </a:p>
          <a:p>
            <a:pPr marL="342900" marR="0" indent="-342900" defTabSz="1088959" rtl="0" eaLnBrk="1" fontAlgn="base" latinLnBrk="0" hangingPunct="1">
              <a:lnSpc>
                <a:spcPct val="100000"/>
              </a:lnSpc>
              <a:spcBef>
                <a:spcPts val="0"/>
              </a:spcBef>
              <a:spcAft>
                <a:spcPts val="0"/>
              </a:spcAft>
              <a:buClrTx/>
              <a:buSzTx/>
              <a:buFont typeface="+mj-ea"/>
              <a:buAutoNum type="circleNumDbPlain"/>
              <a:tabLst/>
            </a:pPr>
            <a:r>
              <a:rPr kumimoji="1" lang="ja-JP" altLang="en-US" sz="1400" b="1" i="0" u="none" strike="noStrike" kern="1200" cap="none" spc="0" normalizeH="0" baseline="0" noProof="0" dirty="0">
                <a:ln>
                  <a:noFill/>
                </a:ln>
                <a:solidFill>
                  <a:prstClr val="black"/>
                </a:solidFill>
                <a:effectLst/>
                <a:uLnTx/>
                <a:uFillTx/>
                <a:latin typeface="+mj-lt"/>
                <a:ea typeface="+mn-ea"/>
                <a:cs typeface="Daimler CS"/>
              </a:rPr>
              <a:t>画面</a:t>
            </a: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の縦、横をスクロールし、右下部分を表示します</a:t>
            </a:r>
            <a:endParaRPr kumimoji="1" lang="en-US" sz="1400" b="1" i="0" u="none" strike="noStrike" kern="1200" cap="none" spc="0" normalizeH="0" baseline="0" noProof="0" dirty="0" smtClean="0">
              <a:ln>
                <a:noFill/>
              </a:ln>
              <a:solidFill>
                <a:prstClr val="black"/>
              </a:solidFill>
              <a:effectLst/>
              <a:uLnTx/>
              <a:uFillTx/>
              <a:latin typeface="+mj-lt"/>
              <a:ea typeface="+mn-ea"/>
              <a:cs typeface="Daimler CS"/>
            </a:endParaRPr>
          </a:p>
        </p:txBody>
      </p:sp>
      <p:sp>
        <p:nvSpPr>
          <p:cNvPr id="14" name="正方形/長方形 13"/>
          <p:cNvSpPr/>
          <p:nvPr/>
        </p:nvSpPr>
        <p:spPr>
          <a:xfrm>
            <a:off x="541529" y="4027699"/>
            <a:ext cx="1487322" cy="218115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ステップ②</a:t>
            </a:r>
            <a:endParaRPr lang="en-US" altLang="ja-JP" sz="1600" dirty="0" smtClean="0">
              <a:latin typeface="+mn-ea"/>
            </a:endParaRPr>
          </a:p>
        </p:txBody>
      </p:sp>
      <p:sp>
        <p:nvSpPr>
          <p:cNvPr id="16" name="テキスト ボックス 15"/>
          <p:cNvSpPr txBox="1"/>
          <p:nvPr/>
        </p:nvSpPr>
        <p:spPr bwMode="auto">
          <a:xfrm>
            <a:off x="6965004" y="4061812"/>
            <a:ext cx="4241260" cy="2144185"/>
          </a:xfrm>
          <a:prstGeom prst="rect">
            <a:avLst/>
          </a:prstGeom>
          <a:noFill/>
          <a:ln w="9525">
            <a:noFill/>
            <a:miter lim="800000"/>
            <a:headEnd/>
            <a:tailEnd/>
          </a:ln>
        </p:spPr>
        <p:txBody>
          <a:bodyPr wrap="square" lIns="72000" tIns="72000" rIns="72000" bIns="72000" rtlCol="0" anchor="ctr" anchorCtr="0">
            <a:noAutofit/>
          </a:bodyPr>
          <a:lstStyle/>
          <a:p>
            <a:pPr marL="342900" indent="-342900" defTabSz="1088959" fontAlgn="base">
              <a:buFont typeface="+mj-ea"/>
              <a:buAutoNum type="circleNumDbPlain" startAt="2"/>
            </a:pPr>
            <a:r>
              <a:rPr lang="ja-JP" altLang="en-US" sz="1400" b="1" dirty="0" smtClean="0">
                <a:solidFill>
                  <a:prstClr val="black"/>
                </a:solidFill>
                <a:latin typeface="+mj-lt"/>
                <a:cs typeface="Daimler CS"/>
              </a:rPr>
              <a:t>▷の再生ボタンをクリックします</a:t>
            </a:r>
            <a:endParaRPr lang="en-US" altLang="ja-JP" sz="1400" b="1" dirty="0" smtClean="0">
              <a:solidFill>
                <a:prstClr val="black"/>
              </a:solidFill>
              <a:latin typeface="+mj-lt"/>
              <a:cs typeface="Daimler CS"/>
            </a:endParaRPr>
          </a:p>
        </p:txBody>
      </p:sp>
      <p:sp>
        <p:nvSpPr>
          <p:cNvPr id="17" name="角丸四角形 16"/>
          <p:cNvSpPr/>
          <p:nvPr/>
        </p:nvSpPr>
        <p:spPr>
          <a:xfrm>
            <a:off x="3401878" y="4316278"/>
            <a:ext cx="1332853" cy="12941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600" dirty="0" smtClean="0">
              <a:solidFill>
                <a:schemeClr val="tx1"/>
              </a:solidFill>
            </a:endParaRPr>
          </a:p>
        </p:txBody>
      </p:sp>
      <p:sp>
        <p:nvSpPr>
          <p:cNvPr id="4" name="テキスト ボックス 3"/>
          <p:cNvSpPr txBox="1"/>
          <p:nvPr/>
        </p:nvSpPr>
        <p:spPr bwMode="auto">
          <a:xfrm>
            <a:off x="628651" y="953146"/>
            <a:ext cx="10577613" cy="360850"/>
          </a:xfrm>
          <a:prstGeom prst="rect">
            <a:avLst/>
          </a:prstGeom>
          <a:noFill/>
          <a:ln w="9525">
            <a:noFill/>
            <a:miter lim="800000"/>
            <a:headEnd/>
            <a:tailEnd/>
          </a:ln>
        </p:spPr>
        <p:txBody>
          <a:bodyPr wrap="square" lIns="72000" tIns="72000" rIns="72000" bIns="72000" rtlCol="0" anchor="t" anchorCtr="0">
            <a:spAutoFit/>
          </a:bodyPr>
          <a:lstStyle/>
          <a:p>
            <a:pPr marL="0" marR="0" indent="0" defTabSz="1088959" rtl="0" eaLnBrk="1" fontAlgn="base" latinLnBrk="0" hangingPunct="1">
              <a:lnSpc>
                <a:spcPct val="100000"/>
              </a:lnSpc>
              <a:spcBef>
                <a:spcPts val="0"/>
              </a:spcBef>
              <a:spcAft>
                <a:spcPts val="0"/>
              </a:spcAft>
              <a:buClrTx/>
              <a:buSzTx/>
              <a:buFontTx/>
              <a:buNone/>
              <a:tabLst/>
            </a:pPr>
            <a:r>
              <a:rPr kumimoji="1" lang="en-US" altLang="ja-JP"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E</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ラーニングを開始した際に、画面がはみ出す場合があります。その際は、以下の手順で画面サイズを適切に設定してください</a:t>
            </a:r>
          </a:p>
        </p:txBody>
      </p:sp>
      <p:sp>
        <p:nvSpPr>
          <p:cNvPr id="19" name="フッター プレースホルダー 3"/>
          <p:cNvSpPr>
            <a:spLocks noGrp="1"/>
          </p:cNvSpPr>
          <p:nvPr>
            <p:ph type="ftr" sz="quarter" idx="4294967295"/>
          </p:nvPr>
        </p:nvSpPr>
        <p:spPr>
          <a:xfrm>
            <a:off x="2879999" y="6496659"/>
            <a:ext cx="8125200" cy="216000"/>
          </a:xfrm>
          <a:prstGeom prst="rect">
            <a:avLst/>
          </a:prstGeo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272430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773032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341" name="think-cell スライド" r:id="rId5" imgW="216" imgH="216" progId="TCLayout.ActiveDocument.1">
                  <p:embed/>
                </p:oleObj>
              </mc:Choice>
              <mc:Fallback>
                <p:oleObj name="think-cell スライド" r:id="rId5" imgW="216" imgH="216" progId="TCLayout.ActiveDocument.1">
                  <p:embed/>
                  <p:pic>
                    <p:nvPicPr>
                      <p:cNvPr id="8" name="オブジェクト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正方形/長方形 19" hidden="1"/>
          <p:cNvSpPr/>
          <p:nvPr>
            <p:custDataLst>
              <p:tags r:id="rId3"/>
            </p:custDataLst>
          </p:nvPr>
        </p:nvSpPr>
        <p:spPr>
          <a:xfrm>
            <a:off x="0" y="0"/>
            <a:ext cx="158750" cy="15875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err="1" smtClean="0">
              <a:latin typeface="CorpoS" pitchFamily="2" charset="0"/>
              <a:ea typeface="+mj-ea"/>
              <a:cs typeface="+mj-cs"/>
              <a:sym typeface="CorpoS" pitchFamily="2" charset="0"/>
            </a:endParaRPr>
          </a:p>
        </p:txBody>
      </p:sp>
      <p:pic>
        <p:nvPicPr>
          <p:cNvPr id="3" name="図 2"/>
          <p:cNvPicPr>
            <a:picLocks noChangeAspect="1"/>
          </p:cNvPicPr>
          <p:nvPr/>
        </p:nvPicPr>
        <p:blipFill>
          <a:blip r:embed="rId7"/>
          <a:stretch>
            <a:fillRect/>
          </a:stretch>
        </p:blipFill>
        <p:spPr>
          <a:xfrm>
            <a:off x="2489193" y="1599341"/>
            <a:ext cx="3919357" cy="2143399"/>
          </a:xfrm>
          <a:prstGeom prst="rect">
            <a:avLst/>
          </a:prstGeom>
        </p:spPr>
      </p:pic>
      <p:sp>
        <p:nvSpPr>
          <p:cNvPr id="6" name="タイトル 5"/>
          <p:cNvSpPr>
            <a:spLocks noGrp="1"/>
          </p:cNvSpPr>
          <p:nvPr>
            <p:ph type="title"/>
          </p:nvPr>
        </p:nvSpPr>
        <p:spPr>
          <a:xfrm>
            <a:off x="628651" y="286048"/>
            <a:ext cx="10938148" cy="533771"/>
          </a:xfrm>
        </p:spPr>
        <p:txBody>
          <a:bodyPr/>
          <a:lstStyle/>
          <a:p>
            <a:r>
              <a:rPr lang="en-US" altLang="ja-JP" dirty="0"/>
              <a:t>E</a:t>
            </a:r>
            <a:r>
              <a:rPr lang="ja-JP" altLang="en-US" dirty="0"/>
              <a:t>ラーニング時の注意点（画面サイズ編）</a:t>
            </a:r>
            <a:endParaRPr lang="en-US" dirty="0"/>
          </a:p>
        </p:txBody>
      </p:sp>
      <p:cxnSp>
        <p:nvCxnSpPr>
          <p:cNvPr id="10" name="直線コネクタ 9"/>
          <p:cNvCxnSpPr/>
          <p:nvPr/>
        </p:nvCxnSpPr>
        <p:spPr bwMode="auto">
          <a:xfrm>
            <a:off x="1399592" y="3862873"/>
            <a:ext cx="9405257" cy="0"/>
          </a:xfrm>
          <a:prstGeom prst="line">
            <a:avLst/>
          </a:prstGeom>
          <a:solidFill>
            <a:schemeClr val="bg1"/>
          </a:solidFill>
          <a:ln w="3175" cap="flat" cmpd="sng" algn="ctr">
            <a:solidFill>
              <a:srgbClr val="9E9E9E"/>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正方形/長方形 10"/>
          <p:cNvSpPr/>
          <p:nvPr/>
        </p:nvSpPr>
        <p:spPr>
          <a:xfrm>
            <a:off x="541529" y="1585361"/>
            <a:ext cx="1487322" cy="218115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ステップ③</a:t>
            </a:r>
            <a:endParaRPr lang="en-US" altLang="ja-JP" sz="1600" dirty="0" smtClean="0">
              <a:latin typeface="+mn-ea"/>
            </a:endParaRPr>
          </a:p>
        </p:txBody>
      </p:sp>
      <p:sp>
        <p:nvSpPr>
          <p:cNvPr id="14" name="正方形/長方形 13"/>
          <p:cNvSpPr/>
          <p:nvPr/>
        </p:nvSpPr>
        <p:spPr>
          <a:xfrm>
            <a:off x="541529" y="4027699"/>
            <a:ext cx="1487322" cy="218115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ステップ④</a:t>
            </a:r>
            <a:endParaRPr lang="en-US" altLang="ja-JP" sz="1600" dirty="0" smtClean="0">
              <a:latin typeface="+mn-ea"/>
            </a:endParaRPr>
          </a:p>
        </p:txBody>
      </p:sp>
      <p:sp>
        <p:nvSpPr>
          <p:cNvPr id="16" name="テキスト ボックス 15"/>
          <p:cNvSpPr txBox="1"/>
          <p:nvPr/>
        </p:nvSpPr>
        <p:spPr bwMode="auto">
          <a:xfrm>
            <a:off x="6965004" y="4061812"/>
            <a:ext cx="4241260" cy="2144185"/>
          </a:xfrm>
          <a:prstGeom prst="rect">
            <a:avLst/>
          </a:prstGeom>
          <a:noFill/>
          <a:ln w="9525">
            <a:noFill/>
            <a:miter lim="800000"/>
            <a:headEnd/>
            <a:tailEnd/>
          </a:ln>
        </p:spPr>
        <p:txBody>
          <a:bodyPr wrap="square" lIns="72000" tIns="72000" rIns="72000" bIns="72000" rtlCol="0" anchor="ctr" anchorCtr="0">
            <a:noAutofit/>
          </a:bodyPr>
          <a:lstStyle/>
          <a:p>
            <a:pPr defTabSz="1088959" fontAlgn="base"/>
            <a:r>
              <a:rPr lang="ja-JP" altLang="en-US" sz="1400" dirty="0" smtClean="0">
                <a:solidFill>
                  <a:prstClr val="black"/>
                </a:solidFill>
                <a:cs typeface="Daimler CS"/>
              </a:rPr>
              <a:t>以上の操作で、左図のように画面内に収まるようになります。</a:t>
            </a:r>
            <a:endParaRPr lang="en-US" altLang="ja-JP" sz="1400" dirty="0" smtClean="0">
              <a:solidFill>
                <a:prstClr val="black"/>
              </a:solidFill>
              <a:cs typeface="Daimler CS"/>
            </a:endParaRPr>
          </a:p>
          <a:p>
            <a:pPr defTabSz="1088959" fontAlgn="base"/>
            <a:endParaRPr lang="en-US" altLang="ja-JP" sz="1400" b="1" dirty="0" smtClean="0">
              <a:solidFill>
                <a:prstClr val="black"/>
              </a:solidFill>
              <a:latin typeface="+mj-lt"/>
              <a:cs typeface="Daimler CS"/>
            </a:endParaRPr>
          </a:p>
          <a:p>
            <a:pPr marL="342900" indent="-342900" defTabSz="1088959" fontAlgn="base">
              <a:buFont typeface="+mj-ea"/>
              <a:buAutoNum type="circleNumDbPlain" startAt="4"/>
            </a:pPr>
            <a:r>
              <a:rPr lang="ja-JP" altLang="en-US" sz="1400" b="1" dirty="0" smtClean="0">
                <a:solidFill>
                  <a:prstClr val="black"/>
                </a:solidFill>
                <a:latin typeface="+mj-lt"/>
                <a:cs typeface="Daimler CS"/>
              </a:rPr>
              <a:t>画面上の注意事項を確認の上、「　　」にて、学習を進めてください。</a:t>
            </a:r>
            <a:endParaRPr lang="en-US" altLang="ja-JP" sz="1400" dirty="0" smtClean="0">
              <a:solidFill>
                <a:prstClr val="black"/>
              </a:solidFill>
              <a:latin typeface="+mj-lt"/>
              <a:cs typeface="Daimler CS"/>
            </a:endParaRPr>
          </a:p>
          <a:p>
            <a:pPr defTabSz="1088959" fontAlgn="base"/>
            <a:endParaRPr lang="ja-JP" altLang="en-US" sz="1400" dirty="0">
              <a:solidFill>
                <a:prstClr val="black"/>
              </a:solidFill>
              <a:latin typeface="+mj-lt"/>
              <a:cs typeface="Daimler CS"/>
            </a:endParaRPr>
          </a:p>
        </p:txBody>
      </p:sp>
      <p:sp>
        <p:nvSpPr>
          <p:cNvPr id="4" name="テキスト ボックス 3"/>
          <p:cNvSpPr txBox="1"/>
          <p:nvPr/>
        </p:nvSpPr>
        <p:spPr bwMode="auto">
          <a:xfrm>
            <a:off x="628651" y="953146"/>
            <a:ext cx="10577613" cy="360850"/>
          </a:xfrm>
          <a:prstGeom prst="rect">
            <a:avLst/>
          </a:prstGeom>
          <a:noFill/>
          <a:ln w="9525">
            <a:noFill/>
            <a:miter lim="800000"/>
            <a:headEnd/>
            <a:tailEnd/>
          </a:ln>
        </p:spPr>
        <p:txBody>
          <a:bodyPr wrap="square" lIns="72000" tIns="72000" rIns="72000" bIns="72000" rtlCol="0" anchor="t" anchorCtr="0">
            <a:spAutoFit/>
          </a:bodyPr>
          <a:lstStyle/>
          <a:p>
            <a:pPr marL="0" marR="0" indent="0" defTabSz="1088959" rtl="0" eaLnBrk="1" fontAlgn="base" latinLnBrk="0" hangingPunct="1">
              <a:lnSpc>
                <a:spcPct val="100000"/>
              </a:lnSpc>
              <a:spcBef>
                <a:spcPts val="0"/>
              </a:spcBef>
              <a:spcAft>
                <a:spcPts val="0"/>
              </a:spcAft>
              <a:buClrTx/>
              <a:buSzTx/>
              <a:buFontTx/>
              <a:buNone/>
              <a:tabLst/>
            </a:pPr>
            <a:r>
              <a:rPr kumimoji="1" lang="en-US" altLang="ja-JP"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E</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ラーニングを開始した際に、画面がはみ出す場合があります。その際は、以下の手順で画面サイズを適切に設定してください</a:t>
            </a:r>
          </a:p>
        </p:txBody>
      </p:sp>
      <p:pic>
        <p:nvPicPr>
          <p:cNvPr id="7" name="図 6"/>
          <p:cNvPicPr>
            <a:picLocks noChangeAspect="1"/>
          </p:cNvPicPr>
          <p:nvPr/>
        </p:nvPicPr>
        <p:blipFill>
          <a:blip r:embed="rId8"/>
          <a:stretch>
            <a:fillRect/>
          </a:stretch>
        </p:blipFill>
        <p:spPr>
          <a:xfrm>
            <a:off x="8265645" y="1976244"/>
            <a:ext cx="2149215" cy="1787160"/>
          </a:xfrm>
          <a:prstGeom prst="rect">
            <a:avLst/>
          </a:prstGeom>
        </p:spPr>
      </p:pic>
      <p:sp>
        <p:nvSpPr>
          <p:cNvPr id="18" name="正方形/長方形 17"/>
          <p:cNvSpPr/>
          <p:nvPr/>
        </p:nvSpPr>
        <p:spPr>
          <a:xfrm>
            <a:off x="5835112" y="3254644"/>
            <a:ext cx="573438" cy="51186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cxnSp>
        <p:nvCxnSpPr>
          <p:cNvPr id="19" name="直線矢印コネクタ 18"/>
          <p:cNvCxnSpPr/>
          <p:nvPr/>
        </p:nvCxnSpPr>
        <p:spPr bwMode="auto">
          <a:xfrm>
            <a:off x="6503858" y="3373227"/>
            <a:ext cx="1550502" cy="0"/>
          </a:xfrm>
          <a:prstGeom prst="straightConnector1">
            <a:avLst/>
          </a:prstGeom>
          <a:solidFill>
            <a:schemeClr val="bg1"/>
          </a:solidFill>
          <a:ln w="57150" cap="flat" cmpd="sng" algn="ctr">
            <a:solidFill>
              <a:srgbClr val="00677F"/>
            </a:solidFill>
            <a:prstDash val="solid"/>
            <a:miter lim="8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テキスト ボックス 20"/>
          <p:cNvSpPr txBox="1"/>
          <p:nvPr/>
        </p:nvSpPr>
        <p:spPr bwMode="auto">
          <a:xfrm>
            <a:off x="6698836" y="3432290"/>
            <a:ext cx="905607" cy="265758"/>
          </a:xfrm>
          <a:prstGeom prst="rect">
            <a:avLst/>
          </a:prstGeom>
          <a:noFill/>
          <a:ln w="9525">
            <a:noFill/>
            <a:miter lim="800000"/>
            <a:headEnd/>
            <a:tailEnd/>
          </a:ln>
        </p:spPr>
        <p:txBody>
          <a:bodyPr wrap="square" lIns="0" tIns="0" rIns="0" bIns="0" rtlCol="0" anchor="t" anchorCtr="0">
            <a:noAutofit/>
          </a:bodyPr>
          <a:lstStyle/>
          <a:p>
            <a:pPr algn="ct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拡大図</a:t>
            </a:r>
          </a:p>
        </p:txBody>
      </p:sp>
      <p:sp>
        <p:nvSpPr>
          <p:cNvPr id="22" name="角丸四角形 21"/>
          <p:cNvSpPr/>
          <p:nvPr/>
        </p:nvSpPr>
        <p:spPr>
          <a:xfrm>
            <a:off x="9269900" y="3258157"/>
            <a:ext cx="484569" cy="2618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600" dirty="0" smtClean="0">
              <a:solidFill>
                <a:schemeClr val="tx1"/>
              </a:solidFill>
            </a:endParaRPr>
          </a:p>
        </p:txBody>
      </p:sp>
      <p:sp>
        <p:nvSpPr>
          <p:cNvPr id="23" name="角丸四角形 22"/>
          <p:cNvSpPr/>
          <p:nvPr/>
        </p:nvSpPr>
        <p:spPr>
          <a:xfrm>
            <a:off x="9349105" y="2393725"/>
            <a:ext cx="740291" cy="2717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600" dirty="0" smtClean="0">
              <a:solidFill>
                <a:schemeClr val="tx1"/>
              </a:solidFill>
            </a:endParaRPr>
          </a:p>
        </p:txBody>
      </p:sp>
      <p:pic>
        <p:nvPicPr>
          <p:cNvPr id="9" name="図 8"/>
          <p:cNvPicPr>
            <a:picLocks noChangeAspect="1"/>
          </p:cNvPicPr>
          <p:nvPr/>
        </p:nvPicPr>
        <p:blipFill>
          <a:blip r:embed="rId9"/>
          <a:stretch>
            <a:fillRect/>
          </a:stretch>
        </p:blipFill>
        <p:spPr>
          <a:xfrm>
            <a:off x="2489194" y="4061812"/>
            <a:ext cx="3920796" cy="2144185"/>
          </a:xfrm>
          <a:prstGeom prst="rect">
            <a:avLst/>
          </a:prstGeom>
        </p:spPr>
      </p:pic>
      <p:pic>
        <p:nvPicPr>
          <p:cNvPr id="24" name="図 23"/>
          <p:cNvPicPr>
            <a:picLocks noChangeAspect="1"/>
          </p:cNvPicPr>
          <p:nvPr/>
        </p:nvPicPr>
        <p:blipFill>
          <a:blip r:embed="rId10"/>
          <a:stretch>
            <a:fillRect/>
          </a:stretch>
        </p:blipFill>
        <p:spPr>
          <a:xfrm>
            <a:off x="9835901" y="5013050"/>
            <a:ext cx="702948" cy="487271"/>
          </a:xfrm>
          <a:prstGeom prst="rect">
            <a:avLst/>
          </a:prstGeom>
        </p:spPr>
      </p:pic>
      <p:sp>
        <p:nvSpPr>
          <p:cNvPr id="13" name="テキスト ボックス 12"/>
          <p:cNvSpPr txBox="1"/>
          <p:nvPr/>
        </p:nvSpPr>
        <p:spPr bwMode="auto">
          <a:xfrm>
            <a:off x="6965004" y="1585361"/>
            <a:ext cx="4241260" cy="540595"/>
          </a:xfrm>
          <a:prstGeom prst="rect">
            <a:avLst/>
          </a:prstGeom>
          <a:noFill/>
          <a:ln w="9525">
            <a:noFill/>
            <a:miter lim="800000"/>
            <a:headEnd/>
            <a:tailEnd/>
          </a:ln>
        </p:spPr>
        <p:txBody>
          <a:bodyPr wrap="square" lIns="72000" tIns="72000" rIns="72000" bIns="72000" rtlCol="0" anchor="ctr" anchorCtr="0">
            <a:noAutofit/>
          </a:bodyPr>
          <a:lstStyle/>
          <a:p>
            <a:pPr marL="342900" marR="0" indent="-342900" defTabSz="1088959" rtl="0" eaLnBrk="1" fontAlgn="base" latinLnBrk="0" hangingPunct="1">
              <a:lnSpc>
                <a:spcPct val="100000"/>
              </a:lnSpc>
              <a:spcBef>
                <a:spcPts val="0"/>
              </a:spcBef>
              <a:spcAft>
                <a:spcPts val="0"/>
              </a:spcAft>
              <a:buClrTx/>
              <a:buSzTx/>
              <a:buFont typeface="+mj-ea"/>
              <a:buAutoNum type="circleNumDbPlain" startAt="3"/>
              <a:tabLst/>
            </a:pP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右下の「歯車」</a:t>
            </a:r>
            <a:r>
              <a:rPr lang="ja-JP" altLang="en-US" sz="1400" b="1" dirty="0" smtClean="0">
                <a:solidFill>
                  <a:prstClr val="black"/>
                </a:solidFill>
                <a:latin typeface="+mj-lt"/>
                <a:cs typeface="Daimler CS"/>
              </a:rPr>
              <a:t>「図」</a:t>
            </a: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から、「</a:t>
            </a:r>
            <a:r>
              <a:rPr kumimoji="1" lang="en-US" altLang="ja-JP" sz="1400" b="1" i="0" u="none" strike="noStrike" kern="1200" cap="none" spc="0" normalizeH="0" baseline="0" noProof="0" dirty="0" smtClean="0">
                <a:ln>
                  <a:noFill/>
                </a:ln>
                <a:solidFill>
                  <a:prstClr val="black"/>
                </a:solidFill>
                <a:effectLst/>
                <a:uLnTx/>
                <a:uFillTx/>
                <a:latin typeface="+mj-lt"/>
                <a:ea typeface="+mn-ea"/>
                <a:cs typeface="Daimler CS"/>
              </a:rPr>
              <a:t>Scale</a:t>
            </a: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 </a:t>
            </a:r>
            <a:r>
              <a:rPr kumimoji="1" lang="en-US" altLang="ja-JP" sz="1400" b="1" i="0" u="none" strike="noStrike" kern="1200" cap="none" spc="0" normalizeH="0" baseline="0" noProof="0" dirty="0" smtClean="0">
                <a:ln>
                  <a:noFill/>
                </a:ln>
                <a:solidFill>
                  <a:prstClr val="black"/>
                </a:solidFill>
                <a:effectLst/>
                <a:uLnTx/>
                <a:uFillTx/>
                <a:latin typeface="+mj-lt"/>
                <a:ea typeface="+mn-ea"/>
                <a:cs typeface="Daimler CS"/>
              </a:rPr>
              <a:t>to</a:t>
            </a: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 </a:t>
            </a:r>
            <a:r>
              <a:rPr kumimoji="1" lang="en-US" altLang="ja-JP" sz="1400" b="1" i="0" u="none" strike="noStrike" kern="1200" cap="none" spc="0" normalizeH="0" baseline="0" noProof="0" dirty="0" smtClean="0">
                <a:ln>
                  <a:noFill/>
                </a:ln>
                <a:solidFill>
                  <a:prstClr val="black"/>
                </a:solidFill>
                <a:effectLst/>
                <a:uLnTx/>
                <a:uFillTx/>
                <a:latin typeface="+mj-lt"/>
                <a:ea typeface="+mn-ea"/>
                <a:cs typeface="Daimler CS"/>
              </a:rPr>
              <a:t>fit</a:t>
            </a:r>
            <a:r>
              <a:rPr kumimoji="1" lang="ja-JP" altLang="en-US" sz="1400" b="1" i="0" u="none" strike="noStrike" kern="1200" cap="none" spc="0" normalizeH="0" baseline="0" noProof="0" dirty="0" smtClean="0">
                <a:ln>
                  <a:noFill/>
                </a:ln>
                <a:solidFill>
                  <a:prstClr val="black"/>
                </a:solidFill>
                <a:effectLst/>
                <a:uLnTx/>
                <a:uFillTx/>
                <a:latin typeface="+mj-lt"/>
                <a:ea typeface="+mn-ea"/>
                <a:cs typeface="Daimler CS"/>
              </a:rPr>
              <a:t>」をクリックします。</a:t>
            </a:r>
            <a:endParaRPr kumimoji="1" lang="en-US" sz="1400" b="1" i="0" u="none" strike="noStrike" kern="1200" cap="none" spc="0" normalizeH="0" baseline="0" noProof="0" dirty="0" smtClean="0">
              <a:ln>
                <a:noFill/>
              </a:ln>
              <a:solidFill>
                <a:prstClr val="black"/>
              </a:solidFill>
              <a:effectLst/>
              <a:uLnTx/>
              <a:uFillTx/>
              <a:latin typeface="+mj-lt"/>
              <a:ea typeface="+mn-ea"/>
              <a:cs typeface="Daimler CS"/>
            </a:endParaRPr>
          </a:p>
        </p:txBody>
      </p:sp>
      <p:pic>
        <p:nvPicPr>
          <p:cNvPr id="26" name="図 25"/>
          <p:cNvPicPr>
            <a:picLocks noChangeAspect="1"/>
          </p:cNvPicPr>
          <p:nvPr/>
        </p:nvPicPr>
        <p:blipFill>
          <a:blip r:embed="rId11"/>
          <a:stretch>
            <a:fillRect/>
          </a:stretch>
        </p:blipFill>
        <p:spPr>
          <a:xfrm>
            <a:off x="8676059" y="1588958"/>
            <a:ext cx="409575" cy="266700"/>
          </a:xfrm>
          <a:prstGeom prst="rect">
            <a:avLst/>
          </a:prstGeom>
        </p:spPr>
      </p:pic>
      <p:sp>
        <p:nvSpPr>
          <p:cNvPr id="27" name="フッター プレースホルダー 3"/>
          <p:cNvSpPr>
            <a:spLocks noGrp="1"/>
          </p:cNvSpPr>
          <p:nvPr>
            <p:ph type="ftr" sz="quarter" idx="4294967295"/>
          </p:nvPr>
        </p:nvSpPr>
        <p:spPr>
          <a:xfrm>
            <a:off x="2879999" y="6496659"/>
            <a:ext cx="8125200" cy="216000"/>
          </a:xfrm>
          <a:prstGeom prst="rect">
            <a:avLst/>
          </a:prstGeo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1302618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982186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87" name="think-cell スライド" r:id="rId5" imgW="216" imgH="216" progId="TCLayout.ActiveDocument.1">
                  <p:embed/>
                </p:oleObj>
              </mc:Choice>
              <mc:Fallback>
                <p:oleObj name="think-cell スライド" r:id="rId5" imgW="216" imgH="216" progId="TCLayout.ActiveDocument.1">
                  <p:embed/>
                  <p:pic>
                    <p:nvPicPr>
                      <p:cNvPr id="8" name="オブジェクト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正方形/長方形 19" hidden="1"/>
          <p:cNvSpPr/>
          <p:nvPr>
            <p:custDataLst>
              <p:tags r:id="rId3"/>
            </p:custDataLst>
          </p:nvPr>
        </p:nvSpPr>
        <p:spPr>
          <a:xfrm>
            <a:off x="0" y="0"/>
            <a:ext cx="158750" cy="158750"/>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err="1" smtClean="0">
              <a:latin typeface="CorpoS" pitchFamily="2" charset="0"/>
              <a:ea typeface="+mj-ea"/>
              <a:cs typeface="+mj-cs"/>
              <a:sym typeface="CorpoS" pitchFamily="2" charset="0"/>
            </a:endParaRPr>
          </a:p>
        </p:txBody>
      </p:sp>
      <p:sp>
        <p:nvSpPr>
          <p:cNvPr id="6" name="タイトル 5"/>
          <p:cNvSpPr>
            <a:spLocks noGrp="1"/>
          </p:cNvSpPr>
          <p:nvPr>
            <p:ph type="title"/>
          </p:nvPr>
        </p:nvSpPr>
        <p:spPr>
          <a:xfrm>
            <a:off x="628651" y="286048"/>
            <a:ext cx="10938148" cy="533771"/>
          </a:xfrm>
        </p:spPr>
        <p:txBody>
          <a:bodyPr/>
          <a:lstStyle/>
          <a:p>
            <a:r>
              <a:rPr lang="en-US" altLang="ja-JP" dirty="0"/>
              <a:t>E</a:t>
            </a:r>
            <a:r>
              <a:rPr lang="ja-JP" altLang="en-US" dirty="0"/>
              <a:t>ラーニング時の注意点</a:t>
            </a:r>
            <a:r>
              <a:rPr lang="ja-JP" altLang="en-US" dirty="0" smtClean="0"/>
              <a:t>（</a:t>
            </a:r>
            <a:r>
              <a:rPr lang="en-US" altLang="ja-JP" dirty="0" smtClean="0"/>
              <a:t>Edge</a:t>
            </a:r>
            <a:r>
              <a:rPr lang="ja-JP" altLang="en-US" dirty="0" smtClean="0"/>
              <a:t>エラー編</a:t>
            </a:r>
            <a:r>
              <a:rPr lang="ja-JP" altLang="en-US" dirty="0"/>
              <a:t>）</a:t>
            </a:r>
            <a:endParaRPr lang="en-US" dirty="0"/>
          </a:p>
        </p:txBody>
      </p:sp>
      <p:sp>
        <p:nvSpPr>
          <p:cNvPr id="4" name="テキスト ボックス 3"/>
          <p:cNvSpPr txBox="1"/>
          <p:nvPr/>
        </p:nvSpPr>
        <p:spPr bwMode="auto">
          <a:xfrm>
            <a:off x="628651" y="953146"/>
            <a:ext cx="10577613" cy="360850"/>
          </a:xfrm>
          <a:prstGeom prst="rect">
            <a:avLst/>
          </a:prstGeom>
          <a:noFill/>
          <a:ln w="9525">
            <a:noFill/>
            <a:miter lim="800000"/>
            <a:headEnd/>
            <a:tailEnd/>
          </a:ln>
        </p:spPr>
        <p:txBody>
          <a:bodyPr wrap="square" lIns="72000" tIns="72000" rIns="72000" bIns="72000" rtlCol="0" anchor="t" anchorCtr="0">
            <a:spAutoFit/>
          </a:bodyPr>
          <a:lstStyle/>
          <a:p>
            <a:pPr marL="0" marR="0" indent="0" defTabSz="1088959" rtl="0" eaLnBrk="1" fontAlgn="base" latinLnBrk="0" hangingPunct="1">
              <a:lnSpc>
                <a:spcPct val="100000"/>
              </a:lnSpc>
              <a:spcBef>
                <a:spcPts val="0"/>
              </a:spcBef>
              <a:spcAft>
                <a:spcPts val="0"/>
              </a:spcAft>
              <a:buClrTx/>
              <a:buSzTx/>
              <a:buFontTx/>
              <a:buNone/>
              <a:tabLst/>
            </a:pPr>
            <a:r>
              <a:rPr kumimoji="1" lang="en-US" altLang="ja-JP"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E</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ラーニングを開始した際に、以下のようなエラーが発生する場合の対処方法です。</a:t>
            </a:r>
            <a:r>
              <a:rPr lang="en-US" altLang="ja-JP" sz="1400" dirty="0" smtClean="0">
                <a:solidFill>
                  <a:prstClr val="black"/>
                </a:solidFill>
                <a:latin typeface="Meiryo UI" panose="020B0604030504040204" pitchFamily="50" charset="-128"/>
                <a:ea typeface="Meiryo UI" panose="020B0604030504040204" pitchFamily="50" charset="-128"/>
                <a:cs typeface="Daimler CS"/>
              </a:rPr>
              <a:t>In</a:t>
            </a:r>
            <a:r>
              <a:rPr lang="en-US" altLang="ja-JP" sz="1400" dirty="0">
                <a:solidFill>
                  <a:prstClr val="black"/>
                </a:solidFill>
                <a:latin typeface="Meiryo UI" panose="020B0604030504040204" pitchFamily="50" charset="-128"/>
                <a:ea typeface="Meiryo UI" panose="020B0604030504040204" pitchFamily="50" charset="-128"/>
                <a:cs typeface="Daimler CS"/>
              </a:rPr>
              <a:t>ternet </a:t>
            </a:r>
            <a:r>
              <a:rPr lang="en-US" altLang="ja-JP" sz="1400" dirty="0" smtClean="0">
                <a:solidFill>
                  <a:prstClr val="black"/>
                </a:solidFill>
                <a:latin typeface="Meiryo UI" panose="020B0604030504040204" pitchFamily="50" charset="-128"/>
                <a:ea typeface="Meiryo UI" panose="020B0604030504040204" pitchFamily="50" charset="-128"/>
                <a:cs typeface="Daimler CS"/>
              </a:rPr>
              <a:t>Explorer</a:t>
            </a:r>
            <a:r>
              <a:rPr lang="ja-JP" altLang="en-US" sz="1400" dirty="0" smtClean="0">
                <a:solidFill>
                  <a:prstClr val="black"/>
                </a:solidFill>
                <a:latin typeface="Meiryo UI" panose="020B0604030504040204" pitchFamily="50" charset="-128"/>
                <a:ea typeface="Meiryo UI" panose="020B0604030504040204" pitchFamily="50" charset="-128"/>
                <a:cs typeface="Daimler CS"/>
              </a:rPr>
              <a:t>を使用することで回避できます。</a:t>
            </a:r>
            <a:endPar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endParaRPr>
          </a:p>
        </p:txBody>
      </p:sp>
      <p:pic>
        <p:nvPicPr>
          <p:cNvPr id="99330" name="図 1"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9519" y="1313996"/>
            <a:ext cx="9582151"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テキスト ボックス 26"/>
          <p:cNvSpPr txBox="1"/>
          <p:nvPr/>
        </p:nvSpPr>
        <p:spPr bwMode="auto">
          <a:xfrm>
            <a:off x="6965004" y="3894750"/>
            <a:ext cx="4241260" cy="2601909"/>
          </a:xfrm>
          <a:prstGeom prst="rect">
            <a:avLst/>
          </a:prstGeom>
          <a:noFill/>
          <a:ln w="9525">
            <a:noFill/>
            <a:miter lim="800000"/>
            <a:headEnd/>
            <a:tailEnd/>
          </a:ln>
        </p:spPr>
        <p:txBody>
          <a:bodyPr wrap="square" lIns="72000" tIns="72000" rIns="72000" bIns="72000" rtlCol="0" anchor="ctr" anchorCtr="0">
            <a:noAutofit/>
          </a:bodyPr>
          <a:lstStyle/>
          <a:p>
            <a:pPr defTabSz="1088959" fontAlgn="base"/>
            <a:r>
              <a:rPr lang="en-US" altLang="ja-JP" sz="1400" dirty="0" smtClean="0">
                <a:solidFill>
                  <a:prstClr val="black"/>
                </a:solidFill>
                <a:latin typeface="+mj-lt"/>
                <a:cs typeface="Daimler CS"/>
              </a:rPr>
              <a:t>【</a:t>
            </a:r>
            <a:r>
              <a:rPr lang="ja-JP" altLang="en-US" sz="1400" dirty="0" smtClean="0">
                <a:solidFill>
                  <a:prstClr val="black"/>
                </a:solidFill>
                <a:latin typeface="+mj-lt"/>
                <a:cs typeface="Daimler CS"/>
              </a:rPr>
              <a:t>対応</a:t>
            </a:r>
            <a:r>
              <a:rPr lang="ja-JP" altLang="en-US" sz="1400" dirty="0">
                <a:solidFill>
                  <a:prstClr val="black"/>
                </a:solidFill>
                <a:latin typeface="+mj-lt"/>
                <a:cs typeface="Daimler CS"/>
              </a:rPr>
              <a:t>策</a:t>
            </a:r>
            <a:r>
              <a:rPr lang="en-US" altLang="ja-JP" sz="1400" dirty="0" smtClean="0">
                <a:solidFill>
                  <a:prstClr val="black"/>
                </a:solidFill>
                <a:latin typeface="+mj-lt"/>
                <a:cs typeface="Daimler CS"/>
              </a:rPr>
              <a:t>】</a:t>
            </a:r>
          </a:p>
          <a:p>
            <a:pPr defTabSz="1088959" fontAlgn="base"/>
            <a:r>
              <a:rPr lang="en-US" altLang="ja-JP" sz="1400" dirty="0" smtClean="0">
                <a:solidFill>
                  <a:prstClr val="black"/>
                </a:solidFill>
                <a:latin typeface="+mj-lt"/>
                <a:cs typeface="Daimler CS"/>
              </a:rPr>
              <a:t>Microsoft Edge</a:t>
            </a:r>
            <a:r>
              <a:rPr lang="ja-JP" altLang="en-US" sz="1400" dirty="0" smtClean="0">
                <a:solidFill>
                  <a:prstClr val="black"/>
                </a:solidFill>
                <a:latin typeface="+mj-lt"/>
                <a:cs typeface="Daimler CS"/>
              </a:rPr>
              <a:t>ではなく、</a:t>
            </a:r>
            <a:r>
              <a:rPr lang="en-US" altLang="ja-JP" sz="1400" dirty="0" smtClean="0">
                <a:solidFill>
                  <a:prstClr val="black"/>
                </a:solidFill>
                <a:latin typeface="+mj-lt"/>
                <a:cs typeface="Daimler CS"/>
              </a:rPr>
              <a:t>Internet Explorer</a:t>
            </a:r>
            <a:r>
              <a:rPr lang="ja-JP" altLang="en-US" sz="1400" dirty="0" smtClean="0">
                <a:solidFill>
                  <a:prstClr val="black"/>
                </a:solidFill>
                <a:latin typeface="+mj-lt"/>
                <a:cs typeface="Daimler CS"/>
              </a:rPr>
              <a:t>をご利用ください。</a:t>
            </a:r>
            <a:endParaRPr lang="en-US" altLang="ja-JP" sz="1400" dirty="0" smtClean="0">
              <a:solidFill>
                <a:prstClr val="black"/>
              </a:solidFill>
              <a:latin typeface="+mj-lt"/>
              <a:cs typeface="Daimler CS"/>
            </a:endParaRPr>
          </a:p>
          <a:p>
            <a:pPr defTabSz="1088959" fontAlgn="base"/>
            <a:endParaRPr lang="en-US" altLang="ja-JP" sz="1400" dirty="0">
              <a:solidFill>
                <a:prstClr val="black"/>
              </a:solidFill>
              <a:latin typeface="+mj-lt"/>
              <a:cs typeface="Daimler CS"/>
            </a:endParaRPr>
          </a:p>
          <a:p>
            <a:pPr defTabSz="1088959" fontAlgn="base"/>
            <a:r>
              <a:rPr lang="en-US" altLang="ja-JP" sz="1400" dirty="0" smtClean="0">
                <a:solidFill>
                  <a:prstClr val="black"/>
                </a:solidFill>
                <a:latin typeface="+mj-lt"/>
                <a:cs typeface="Daimler CS"/>
              </a:rPr>
              <a:t>【</a:t>
            </a:r>
            <a:r>
              <a:rPr lang="ja-JP" altLang="en-US" sz="1400" dirty="0" smtClean="0">
                <a:solidFill>
                  <a:prstClr val="black"/>
                </a:solidFill>
                <a:latin typeface="+mj-lt"/>
                <a:cs typeface="Daimler CS"/>
              </a:rPr>
              <a:t>対処</a:t>
            </a:r>
            <a:r>
              <a:rPr lang="ja-JP" altLang="en-US" sz="1400" dirty="0">
                <a:solidFill>
                  <a:prstClr val="black"/>
                </a:solidFill>
                <a:latin typeface="+mj-lt"/>
                <a:cs typeface="Daimler CS"/>
              </a:rPr>
              <a:t>方法</a:t>
            </a:r>
            <a:r>
              <a:rPr lang="en-US" altLang="ja-JP" sz="1400" dirty="0" smtClean="0">
                <a:solidFill>
                  <a:prstClr val="black"/>
                </a:solidFill>
                <a:latin typeface="+mj-lt"/>
                <a:cs typeface="Daimler CS"/>
              </a:rPr>
              <a:t>】</a:t>
            </a:r>
          </a:p>
          <a:p>
            <a:pPr defTabSz="1088959" fontAlgn="base"/>
            <a:r>
              <a:rPr lang="ja-JP" altLang="en-US" sz="1400" dirty="0" smtClean="0">
                <a:solidFill>
                  <a:prstClr val="black"/>
                </a:solidFill>
                <a:latin typeface="+mj-lt"/>
                <a:cs typeface="Daimler CS"/>
              </a:rPr>
              <a:t>ご</a:t>
            </a:r>
            <a:r>
              <a:rPr lang="ja-JP" altLang="en-US" sz="1400" dirty="0">
                <a:solidFill>
                  <a:prstClr val="black"/>
                </a:solidFill>
                <a:latin typeface="+mj-lt"/>
                <a:cs typeface="Daimler CS"/>
              </a:rPr>
              <a:t>自身</a:t>
            </a:r>
            <a:r>
              <a:rPr lang="ja-JP" altLang="en-US" sz="1400" dirty="0" smtClean="0">
                <a:solidFill>
                  <a:prstClr val="black"/>
                </a:solidFill>
                <a:latin typeface="+mj-lt"/>
                <a:cs typeface="Daimler CS"/>
              </a:rPr>
              <a:t>のデスクトップ上に</a:t>
            </a:r>
            <a:r>
              <a:rPr lang="en-US" altLang="ja-JP" sz="1400" dirty="0" smtClean="0">
                <a:solidFill>
                  <a:prstClr val="black"/>
                </a:solidFill>
                <a:latin typeface="+mj-lt"/>
                <a:cs typeface="Daimler CS"/>
              </a:rPr>
              <a:t>Internet</a:t>
            </a:r>
            <a:r>
              <a:rPr lang="ja-JP" altLang="en-US" sz="1400" dirty="0" smtClean="0">
                <a:solidFill>
                  <a:prstClr val="black"/>
                </a:solidFill>
                <a:latin typeface="+mj-lt"/>
                <a:cs typeface="Daimler CS"/>
              </a:rPr>
              <a:t> </a:t>
            </a:r>
            <a:r>
              <a:rPr lang="en-US" altLang="ja-JP" sz="1400" dirty="0" smtClean="0">
                <a:solidFill>
                  <a:prstClr val="black"/>
                </a:solidFill>
                <a:latin typeface="+mj-lt"/>
                <a:cs typeface="Daimler CS"/>
              </a:rPr>
              <a:t>Explorer</a:t>
            </a:r>
            <a:r>
              <a:rPr lang="ja-JP" altLang="en-US" sz="1400" dirty="0" smtClean="0">
                <a:solidFill>
                  <a:prstClr val="black"/>
                </a:solidFill>
                <a:latin typeface="+mj-lt"/>
                <a:cs typeface="Daimler CS"/>
              </a:rPr>
              <a:t>（</a:t>
            </a:r>
            <a:r>
              <a:rPr lang="en-US" altLang="ja-JP" sz="1400" dirty="0" smtClean="0">
                <a:solidFill>
                  <a:prstClr val="black"/>
                </a:solidFill>
                <a:latin typeface="+mj-lt"/>
                <a:cs typeface="Daimler CS"/>
              </a:rPr>
              <a:t>IE</a:t>
            </a:r>
            <a:r>
              <a:rPr lang="ja-JP" altLang="en-US" sz="1400" dirty="0" smtClean="0">
                <a:solidFill>
                  <a:prstClr val="black"/>
                </a:solidFill>
                <a:latin typeface="+mj-lt"/>
                <a:cs typeface="Daimler CS"/>
              </a:rPr>
              <a:t>）の</a:t>
            </a:r>
            <a:r>
              <a:rPr lang="ja-JP" altLang="en-US" sz="1400" dirty="0" smtClean="0">
                <a:solidFill>
                  <a:prstClr val="black"/>
                </a:solidFill>
                <a:latin typeface="+mj-lt"/>
                <a:cs typeface="Daimler CS"/>
              </a:rPr>
              <a:t>アイコンがない場合、デスクトップ左下の</a:t>
            </a:r>
            <a:endParaRPr lang="en-US" altLang="ja-JP" sz="1400" dirty="0" smtClean="0">
              <a:solidFill>
                <a:prstClr val="black"/>
              </a:solidFill>
              <a:latin typeface="+mj-lt"/>
              <a:cs typeface="Daimler CS"/>
            </a:endParaRPr>
          </a:p>
          <a:p>
            <a:pPr defTabSz="1088959" fontAlgn="base"/>
            <a:r>
              <a:rPr lang="ja-JP" altLang="en-US" sz="1400" dirty="0" smtClean="0">
                <a:solidFill>
                  <a:prstClr val="black"/>
                </a:solidFill>
                <a:latin typeface="+mj-lt"/>
                <a:cs typeface="Daimler CS"/>
              </a:rPr>
              <a:t>「スタート」→タイル上の「</a:t>
            </a:r>
            <a:r>
              <a:rPr lang="en-US" altLang="ja-JP" sz="1400" dirty="0" smtClean="0">
                <a:solidFill>
                  <a:prstClr val="black"/>
                </a:solidFill>
                <a:latin typeface="+mj-lt"/>
                <a:cs typeface="Daimler CS"/>
              </a:rPr>
              <a:t>Office</a:t>
            </a:r>
            <a:r>
              <a:rPr lang="ja-JP" altLang="en-US" sz="1400" dirty="0" smtClean="0">
                <a:solidFill>
                  <a:prstClr val="black"/>
                </a:solidFill>
                <a:latin typeface="+mj-lt"/>
                <a:cs typeface="Daimler CS"/>
              </a:rPr>
              <a:t>」から「</a:t>
            </a:r>
            <a:r>
              <a:rPr lang="en-US" altLang="ja-JP" sz="1400" dirty="0" smtClean="0">
                <a:solidFill>
                  <a:prstClr val="black"/>
                </a:solidFill>
                <a:latin typeface="+mj-lt"/>
                <a:cs typeface="Daimler CS"/>
              </a:rPr>
              <a:t>Internet Explorer</a:t>
            </a:r>
            <a:r>
              <a:rPr lang="ja-JP" altLang="en-US" sz="1400" dirty="0" smtClean="0">
                <a:solidFill>
                  <a:prstClr val="black"/>
                </a:solidFill>
                <a:latin typeface="+mj-lt"/>
                <a:cs typeface="Daimler CS"/>
              </a:rPr>
              <a:t>」をクリックし</a:t>
            </a:r>
            <a:r>
              <a:rPr lang="ja-JP" altLang="en-US" sz="1400" dirty="0">
                <a:solidFill>
                  <a:prstClr val="black"/>
                </a:solidFill>
                <a:latin typeface="+mj-lt"/>
                <a:cs typeface="Daimler CS"/>
              </a:rPr>
              <a:t>、</a:t>
            </a:r>
            <a:r>
              <a:rPr lang="ja-JP" altLang="en-US" sz="1400" dirty="0" smtClean="0">
                <a:solidFill>
                  <a:prstClr val="black"/>
                </a:solidFill>
                <a:latin typeface="+mj-lt"/>
                <a:cs typeface="Daimler CS"/>
              </a:rPr>
              <a:t>アクセスします</a:t>
            </a:r>
            <a:r>
              <a:rPr lang="ja-JP" altLang="en-US" sz="1400" dirty="0" smtClean="0">
                <a:solidFill>
                  <a:prstClr val="black"/>
                </a:solidFill>
                <a:latin typeface="+mj-lt"/>
                <a:cs typeface="Daimler CS"/>
              </a:rPr>
              <a:t>。</a:t>
            </a:r>
            <a:endParaRPr lang="en-US" altLang="ja-JP" sz="1400" dirty="0" smtClean="0">
              <a:solidFill>
                <a:prstClr val="black"/>
              </a:solidFill>
              <a:latin typeface="+mj-lt"/>
              <a:cs typeface="Daimler CS"/>
            </a:endParaRPr>
          </a:p>
          <a:p>
            <a:pPr defTabSz="1088959" fontAlgn="base"/>
            <a:r>
              <a:rPr lang="en-US" altLang="ja-JP" sz="1100" dirty="0" smtClean="0">
                <a:solidFill>
                  <a:srgbClr val="FF0000"/>
                </a:solidFill>
                <a:latin typeface="+mj-lt"/>
                <a:cs typeface="Daimler CS"/>
              </a:rPr>
              <a:t>※PC</a:t>
            </a:r>
            <a:r>
              <a:rPr lang="ja-JP" altLang="en-US" sz="1100" dirty="0" smtClean="0">
                <a:solidFill>
                  <a:srgbClr val="FF0000"/>
                </a:solidFill>
                <a:latin typeface="+mj-lt"/>
                <a:cs typeface="Daimler CS"/>
              </a:rPr>
              <a:t>環境により、</a:t>
            </a:r>
            <a:r>
              <a:rPr lang="en-US" altLang="ja-JP" sz="1100" dirty="0" smtClean="0">
                <a:solidFill>
                  <a:srgbClr val="FF0000"/>
                </a:solidFill>
                <a:latin typeface="+mj-lt"/>
                <a:cs typeface="Daimler CS"/>
              </a:rPr>
              <a:t>IE</a:t>
            </a:r>
            <a:r>
              <a:rPr lang="ja-JP" altLang="en-US" sz="1100" dirty="0" err="1" smtClean="0">
                <a:solidFill>
                  <a:srgbClr val="FF0000"/>
                </a:solidFill>
                <a:latin typeface="+mj-lt"/>
                <a:cs typeface="Daimler CS"/>
              </a:rPr>
              <a:t>への</a:t>
            </a:r>
            <a:r>
              <a:rPr lang="ja-JP" altLang="en-US" sz="1100" dirty="0" smtClean="0">
                <a:solidFill>
                  <a:srgbClr val="FF0000"/>
                </a:solidFill>
                <a:latin typeface="+mj-lt"/>
                <a:cs typeface="Daimler CS"/>
              </a:rPr>
              <a:t>アクセス方法が異なる場合があります。</a:t>
            </a:r>
            <a:endParaRPr lang="ja-JP" altLang="en-US" sz="1100" dirty="0">
              <a:solidFill>
                <a:srgbClr val="FF0000"/>
              </a:solidFill>
              <a:latin typeface="+mj-lt"/>
              <a:cs typeface="Daimler CS"/>
            </a:endParaRPr>
          </a:p>
        </p:txBody>
      </p:sp>
      <p:cxnSp>
        <p:nvCxnSpPr>
          <p:cNvPr id="28" name="直線コネクタ 27"/>
          <p:cNvCxnSpPr/>
          <p:nvPr/>
        </p:nvCxnSpPr>
        <p:spPr bwMode="auto">
          <a:xfrm>
            <a:off x="696512" y="3875960"/>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8149" y="4633841"/>
            <a:ext cx="1009650" cy="1009650"/>
          </a:xfrm>
          <a:prstGeom prst="rect">
            <a:avLst/>
          </a:prstGeom>
        </p:spPr>
      </p:pic>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07685" y="4624316"/>
            <a:ext cx="1057275" cy="1019175"/>
          </a:xfrm>
          <a:prstGeom prst="rect">
            <a:avLst/>
          </a:prstGeom>
        </p:spPr>
      </p:pic>
      <p:sp>
        <p:nvSpPr>
          <p:cNvPr id="12" name="楕円 11"/>
          <p:cNvSpPr/>
          <p:nvPr/>
        </p:nvSpPr>
        <p:spPr>
          <a:xfrm>
            <a:off x="4244130" y="4390568"/>
            <a:ext cx="506101" cy="527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err="1" smtClean="0"/>
          </a:p>
        </p:txBody>
      </p:sp>
      <p:sp>
        <p:nvSpPr>
          <p:cNvPr id="15" name="乗算 14"/>
          <p:cNvSpPr/>
          <p:nvPr/>
        </p:nvSpPr>
        <p:spPr>
          <a:xfrm>
            <a:off x="1733426" y="4252679"/>
            <a:ext cx="689445" cy="724744"/>
          </a:xfrm>
          <a:prstGeom prst="mathMultiply">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err="1" smtClean="0"/>
          </a:p>
        </p:txBody>
      </p:sp>
      <p:sp>
        <p:nvSpPr>
          <p:cNvPr id="29" name="フッター プレースホルダー 3"/>
          <p:cNvSpPr>
            <a:spLocks noGrp="1"/>
          </p:cNvSpPr>
          <p:nvPr>
            <p:ph type="ftr" sz="quarter" idx="4294967295"/>
          </p:nvPr>
        </p:nvSpPr>
        <p:spPr>
          <a:xfrm>
            <a:off x="2879999" y="6496659"/>
            <a:ext cx="8125200" cy="216000"/>
          </a:xfrm>
          <a:prstGeom prst="rect">
            <a:avLst/>
          </a:prstGeo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108892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827950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124" name="think-cell スライド" r:id="rId6" imgW="216" imgH="216" progId="TCLayout.ActiveDocument.1">
                  <p:embed/>
                </p:oleObj>
              </mc:Choice>
              <mc:Fallback>
                <p:oleObj name="think-cell スライド"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正方形/長方形 9"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smtClean="0">
              <a:solidFill>
                <a:schemeClr val="tx1"/>
              </a:solidFill>
              <a:latin typeface="CorpoS" pitchFamily="2" charset="0"/>
              <a:ea typeface="+mj-ea"/>
              <a:cs typeface="+mj-cs"/>
              <a:sym typeface="CorpoS" pitchFamily="2" charset="0"/>
            </a:endParaRPr>
          </a:p>
        </p:txBody>
      </p:sp>
      <p:pic>
        <p:nvPicPr>
          <p:cNvPr id="11" name="図 10"/>
          <p:cNvPicPr>
            <a:picLocks noChangeAspect="1"/>
          </p:cNvPicPr>
          <p:nvPr/>
        </p:nvPicPr>
        <p:blipFill>
          <a:blip r:embed="rId8"/>
          <a:stretch>
            <a:fillRect/>
          </a:stretch>
        </p:blipFill>
        <p:spPr>
          <a:xfrm>
            <a:off x="2688833" y="2495299"/>
            <a:ext cx="2142807" cy="2908710"/>
          </a:xfrm>
          <a:prstGeom prst="rect">
            <a:avLst/>
          </a:prstGeom>
        </p:spPr>
      </p:pic>
      <p:sp>
        <p:nvSpPr>
          <p:cNvPr id="12" name="角丸四角形 11"/>
          <p:cNvSpPr/>
          <p:nvPr/>
        </p:nvSpPr>
        <p:spPr>
          <a:xfrm>
            <a:off x="2725178" y="4959999"/>
            <a:ext cx="1898408" cy="2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600" dirty="0" smtClean="0">
              <a:solidFill>
                <a:schemeClr val="tx1"/>
              </a:solidFill>
            </a:endParaRPr>
          </a:p>
        </p:txBody>
      </p:sp>
      <p:sp>
        <p:nvSpPr>
          <p:cNvPr id="13" name="線吹き出し 2 (枠付き) 12"/>
          <p:cNvSpPr/>
          <p:nvPr/>
        </p:nvSpPr>
        <p:spPr>
          <a:xfrm>
            <a:off x="4623586" y="2663055"/>
            <a:ext cx="1921479" cy="1068979"/>
          </a:xfrm>
          <a:prstGeom prst="borderCallout2">
            <a:avLst>
              <a:gd name="adj1" fmla="val 100980"/>
              <a:gd name="adj2" fmla="val 33467"/>
              <a:gd name="adj3" fmla="val 142399"/>
              <a:gd name="adj4" fmla="val 1158"/>
              <a:gd name="adj5" fmla="val 209064"/>
              <a:gd name="adj6" fmla="val -244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600" dirty="0" smtClean="0">
                <a:solidFill>
                  <a:schemeClr val="tx1"/>
                </a:solidFill>
              </a:rPr>
              <a:t>前回学習完了していたが、今回途中</a:t>
            </a:r>
            <a:r>
              <a:rPr lang="ja-JP" altLang="en-US" sz="1600" dirty="0" smtClean="0">
                <a:solidFill>
                  <a:schemeClr val="tx1"/>
                </a:solidFill>
              </a:rPr>
              <a:t>でやめると</a:t>
            </a:r>
            <a:r>
              <a:rPr lang="en-US" altLang="ja-JP" sz="1600" dirty="0" smtClean="0">
                <a:solidFill>
                  <a:schemeClr val="tx1"/>
                </a:solidFill>
              </a:rPr>
              <a:t>0%</a:t>
            </a:r>
            <a:r>
              <a:rPr lang="ja-JP" altLang="en-US" sz="1600" dirty="0" smtClean="0">
                <a:solidFill>
                  <a:schemeClr val="tx1"/>
                </a:solidFill>
              </a:rPr>
              <a:t>と表示される</a:t>
            </a:r>
            <a:endParaRPr kumimoji="1" lang="en-US" sz="1600" dirty="0" smtClean="0">
              <a:solidFill>
                <a:schemeClr val="tx1"/>
              </a:solidFill>
            </a:endParaRPr>
          </a:p>
        </p:txBody>
      </p:sp>
      <p:sp>
        <p:nvSpPr>
          <p:cNvPr id="24" name="タイトル 5"/>
          <p:cNvSpPr>
            <a:spLocks noGrp="1"/>
          </p:cNvSpPr>
          <p:nvPr>
            <p:ph type="title"/>
          </p:nvPr>
        </p:nvSpPr>
        <p:spPr>
          <a:xfrm>
            <a:off x="628651" y="317044"/>
            <a:ext cx="10938148" cy="1152000"/>
          </a:xfrm>
        </p:spPr>
        <p:txBody>
          <a:bodyPr/>
          <a:lstStyle/>
          <a:p>
            <a:r>
              <a:rPr lang="en-US" altLang="ja-JP" dirty="0"/>
              <a:t>E</a:t>
            </a:r>
            <a:r>
              <a:rPr lang="ja-JP" altLang="en-US" dirty="0"/>
              <a:t>ラーニング時の注意点</a:t>
            </a:r>
            <a:r>
              <a:rPr lang="ja-JP" altLang="en-US" dirty="0" smtClean="0"/>
              <a:t>（ステータス</a:t>
            </a:r>
            <a:r>
              <a:rPr lang="ja-JP" altLang="en-US" dirty="0"/>
              <a:t>バ</a:t>
            </a:r>
            <a:r>
              <a:rPr lang="ja-JP" altLang="en-US" dirty="0" smtClean="0"/>
              <a:t>ー編</a:t>
            </a:r>
            <a:r>
              <a:rPr lang="ja-JP" altLang="en-US" dirty="0"/>
              <a:t>）</a:t>
            </a:r>
            <a:endParaRPr lang="en-US" dirty="0"/>
          </a:p>
        </p:txBody>
      </p:sp>
      <p:sp>
        <p:nvSpPr>
          <p:cNvPr id="34" name="正方形/長方形 33"/>
          <p:cNvSpPr/>
          <p:nvPr/>
        </p:nvSpPr>
        <p:spPr>
          <a:xfrm>
            <a:off x="506631" y="1957073"/>
            <a:ext cx="1487322" cy="4088761"/>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n-ea"/>
              </a:rPr>
              <a:t>ステータス</a:t>
            </a:r>
            <a:r>
              <a:rPr lang="ja-JP" altLang="en-US" sz="1600" dirty="0" smtClean="0">
                <a:latin typeface="+mn-ea"/>
              </a:rPr>
              <a:t>バーについて</a:t>
            </a:r>
            <a:endParaRPr lang="en-US" altLang="ja-JP" sz="1600" dirty="0" smtClean="0">
              <a:latin typeface="+mn-ea"/>
            </a:endParaRPr>
          </a:p>
        </p:txBody>
      </p:sp>
      <p:sp>
        <p:nvSpPr>
          <p:cNvPr id="35" name="テキスト ボックス 34"/>
          <p:cNvSpPr txBox="1"/>
          <p:nvPr/>
        </p:nvSpPr>
        <p:spPr bwMode="auto">
          <a:xfrm>
            <a:off x="7451247" y="1934874"/>
            <a:ext cx="4241260" cy="4029559"/>
          </a:xfrm>
          <a:prstGeom prst="rect">
            <a:avLst/>
          </a:prstGeom>
          <a:noFill/>
          <a:ln w="9525">
            <a:noFill/>
            <a:miter lim="800000"/>
            <a:headEnd/>
            <a:tailEnd/>
          </a:ln>
        </p:spPr>
        <p:txBody>
          <a:bodyPr wrap="square" lIns="72000" tIns="72000" rIns="72000" bIns="72000" rtlCol="0" anchor="ctr" anchorCtr="0">
            <a:noAutofit/>
          </a:bodyPr>
          <a:lstStyle/>
          <a:p>
            <a:pPr marL="285750" indent="-285750" defTabSz="1088959" fontAlgn="base">
              <a:spcAft>
                <a:spcPts val="600"/>
              </a:spcAft>
              <a:buFont typeface="Arial" panose="020B0604020202020204" pitchFamily="34" charset="0"/>
              <a:buChar char="•"/>
            </a:pPr>
            <a:r>
              <a:rPr lang="ja-JP" altLang="en-US" sz="1400" dirty="0" smtClean="0">
                <a:solidFill>
                  <a:prstClr val="black"/>
                </a:solidFill>
                <a:latin typeface="+mj-lt"/>
                <a:cs typeface="Daimler CS"/>
              </a:rPr>
              <a:t>ここで表示される「ステータス」とは合否のことではなく、「ラーニングを最後まで進めたか否か」の進捗を指します。また、</a:t>
            </a:r>
            <a:r>
              <a:rPr lang="en-US" altLang="ja-JP" sz="1400" dirty="0" smtClean="0">
                <a:solidFill>
                  <a:prstClr val="black"/>
                </a:solidFill>
                <a:latin typeface="+mj-lt"/>
                <a:cs typeface="Daimler CS"/>
              </a:rPr>
              <a:t>0%</a:t>
            </a:r>
            <a:r>
              <a:rPr lang="ja-JP" altLang="en-US" sz="1400" dirty="0" smtClean="0">
                <a:solidFill>
                  <a:prstClr val="black"/>
                </a:solidFill>
                <a:latin typeface="+mj-lt"/>
                <a:cs typeface="Daimler CS"/>
              </a:rPr>
              <a:t>または</a:t>
            </a:r>
            <a:r>
              <a:rPr lang="en-US" altLang="ja-JP" sz="1400" dirty="0" smtClean="0">
                <a:solidFill>
                  <a:prstClr val="black"/>
                </a:solidFill>
                <a:latin typeface="+mj-lt"/>
                <a:cs typeface="Daimler CS"/>
              </a:rPr>
              <a:t>100%</a:t>
            </a:r>
            <a:r>
              <a:rPr lang="ja-JP" altLang="en-US" sz="1400" dirty="0" smtClean="0">
                <a:solidFill>
                  <a:prstClr val="black"/>
                </a:solidFill>
                <a:latin typeface="+mj-lt"/>
                <a:cs typeface="Daimler CS"/>
              </a:rPr>
              <a:t>いずれかの表示になります。</a:t>
            </a:r>
            <a:endParaRPr lang="en-US" altLang="ja-JP" sz="1400" dirty="0" smtClean="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endParaRPr lang="en-US" altLang="ja-JP" sz="1400" dirty="0" smtClean="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r>
              <a:rPr lang="ja-JP" altLang="en-US" sz="1400" dirty="0" smtClean="0">
                <a:solidFill>
                  <a:prstClr val="black"/>
                </a:solidFill>
                <a:latin typeface="+mj-lt"/>
                <a:cs typeface="Daimler CS"/>
              </a:rPr>
              <a:t>最終</a:t>
            </a:r>
            <a:r>
              <a:rPr lang="ja-JP" altLang="en-US" sz="1400" dirty="0">
                <a:solidFill>
                  <a:prstClr val="black"/>
                </a:solidFill>
                <a:latin typeface="+mj-lt"/>
                <a:cs typeface="Daimler CS"/>
              </a:rPr>
              <a:t>受講時の</a:t>
            </a:r>
            <a:r>
              <a:rPr lang="ja-JP" altLang="en-US" sz="1400" dirty="0" smtClean="0">
                <a:solidFill>
                  <a:prstClr val="black"/>
                </a:solidFill>
                <a:latin typeface="+mj-lt"/>
                <a:cs typeface="Daimler CS"/>
              </a:rPr>
              <a:t>ステータスのみが表示されます</a:t>
            </a:r>
            <a:endParaRPr lang="en-US" altLang="ja-JP" sz="1400" dirty="0" smtClean="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endParaRPr lang="en-US" altLang="ja-JP" sz="1400" dirty="0" smtClean="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r>
              <a:rPr lang="ja-JP" altLang="en-US" sz="1400" dirty="0" smtClean="0">
                <a:solidFill>
                  <a:prstClr val="black"/>
                </a:solidFill>
                <a:latin typeface="+mj-lt"/>
                <a:cs typeface="Daimler CS"/>
              </a:rPr>
              <a:t>一度完了していても、再受講して途中</a:t>
            </a:r>
            <a:r>
              <a:rPr lang="ja-JP" altLang="en-US" sz="1400" dirty="0">
                <a:solidFill>
                  <a:prstClr val="black"/>
                </a:solidFill>
                <a:latin typeface="+mj-lt"/>
                <a:cs typeface="Daimler CS"/>
              </a:rPr>
              <a:t>でやめた場合は、ステータスが</a:t>
            </a:r>
            <a:r>
              <a:rPr lang="en-US" altLang="ja-JP" sz="1400" dirty="0">
                <a:solidFill>
                  <a:prstClr val="black"/>
                </a:solidFill>
                <a:latin typeface="+mj-lt"/>
                <a:cs typeface="Daimler CS"/>
              </a:rPr>
              <a:t>0%</a:t>
            </a:r>
            <a:r>
              <a:rPr lang="ja-JP" altLang="en-US" sz="1400" dirty="0">
                <a:solidFill>
                  <a:prstClr val="black"/>
                </a:solidFill>
                <a:latin typeface="+mj-lt"/>
                <a:cs typeface="Daimler CS"/>
              </a:rPr>
              <a:t>に</a:t>
            </a:r>
            <a:r>
              <a:rPr lang="ja-JP" altLang="en-US" sz="1400" dirty="0" smtClean="0">
                <a:solidFill>
                  <a:prstClr val="black"/>
                </a:solidFill>
                <a:latin typeface="+mj-lt"/>
                <a:cs typeface="Daimler CS"/>
              </a:rPr>
              <a:t>置き換わります</a:t>
            </a:r>
            <a:endParaRPr lang="en-US" altLang="ja-JP" sz="1400" dirty="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endParaRPr lang="en-US" altLang="ja-JP" sz="1400" dirty="0">
              <a:solidFill>
                <a:prstClr val="black"/>
              </a:solidFill>
              <a:latin typeface="+mj-lt"/>
              <a:cs typeface="Daimler CS"/>
            </a:endParaRPr>
          </a:p>
          <a:p>
            <a:pPr marL="285750" indent="-285750" defTabSz="1088959" fontAlgn="base">
              <a:spcAft>
                <a:spcPts val="600"/>
              </a:spcAft>
              <a:buFont typeface="Arial" panose="020B0604020202020204" pitchFamily="34" charset="0"/>
              <a:buChar char="•"/>
            </a:pPr>
            <a:r>
              <a:rPr lang="ja-JP" altLang="en-US" sz="1400" dirty="0" smtClean="0">
                <a:solidFill>
                  <a:prstClr val="black"/>
                </a:solidFill>
                <a:latin typeface="+mj-lt"/>
                <a:cs typeface="Daimler CS"/>
              </a:rPr>
              <a:t>合否の確認方法や受講履歴については、本資料のスライド</a:t>
            </a:r>
            <a:r>
              <a:rPr lang="en-US" altLang="ja-JP" sz="1400" dirty="0" smtClean="0">
                <a:solidFill>
                  <a:prstClr val="black"/>
                </a:solidFill>
                <a:latin typeface="+mj-lt"/>
                <a:cs typeface="Daimler CS"/>
              </a:rPr>
              <a:t>3, 4</a:t>
            </a:r>
            <a:r>
              <a:rPr lang="ja-JP" altLang="en-US" sz="1400" dirty="0" smtClean="0">
                <a:solidFill>
                  <a:prstClr val="black"/>
                </a:solidFill>
                <a:latin typeface="+mj-lt"/>
                <a:cs typeface="Daimler CS"/>
              </a:rPr>
              <a:t>をご確認ください</a:t>
            </a:r>
            <a:endParaRPr lang="en-US" altLang="ja-JP" sz="1400" dirty="0" smtClean="0">
              <a:solidFill>
                <a:prstClr val="black"/>
              </a:solidFill>
              <a:latin typeface="+mj-lt"/>
              <a:cs typeface="Daimler CS"/>
            </a:endParaRPr>
          </a:p>
        </p:txBody>
      </p:sp>
      <p:sp>
        <p:nvSpPr>
          <p:cNvPr id="14" name="テキスト ボックス 13"/>
          <p:cNvSpPr txBox="1"/>
          <p:nvPr/>
        </p:nvSpPr>
        <p:spPr bwMode="auto">
          <a:xfrm>
            <a:off x="628651" y="953146"/>
            <a:ext cx="10577613" cy="576293"/>
          </a:xfrm>
          <a:prstGeom prst="rect">
            <a:avLst/>
          </a:prstGeom>
          <a:noFill/>
          <a:ln w="9525">
            <a:noFill/>
            <a:miter lim="800000"/>
            <a:headEnd/>
            <a:tailEnd/>
          </a:ln>
        </p:spPr>
        <p:txBody>
          <a:bodyPr wrap="square" lIns="72000" tIns="72000" rIns="72000" bIns="72000" rtlCol="0" anchor="t" anchorCtr="0">
            <a:spAutoFit/>
          </a:bodyPr>
          <a:lstStyle/>
          <a:p>
            <a:pPr marL="0" marR="0" indent="0" defTabSz="1088959" rtl="0" eaLnBrk="1" fontAlgn="base" latinLnBrk="0" hangingPunct="1">
              <a:lnSpc>
                <a:spcPct val="100000"/>
              </a:lnSpc>
              <a:spcBef>
                <a:spcPts val="0"/>
              </a:spcBef>
              <a:spcAft>
                <a:spcPts val="0"/>
              </a:spcAft>
              <a:buClrTx/>
              <a:buSzTx/>
              <a:buFontTx/>
              <a:buNone/>
              <a:tabLst/>
            </a:pPr>
            <a:r>
              <a:rPr kumimoji="1" lang="en-US" altLang="ja-JP"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E</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ラーニング一覧では、以下のように「ステータス」が表示されますが、これは「合否」ではないことに注意が必要です</a:t>
            </a:r>
            <a:endParaRPr kumimoji="1" lang="en-US" altLang="ja-JP"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endParaRPr>
          </a:p>
          <a:p>
            <a:pPr marL="0" marR="0" indent="0" defTabSz="1088959" rtl="0" eaLnBrk="1" fontAlgn="base" latinLnBrk="0" hangingPunct="1">
              <a:lnSpc>
                <a:spcPct val="100000"/>
              </a:lnSpc>
              <a:spcBef>
                <a:spcPts val="0"/>
              </a:spcBef>
              <a:spcAft>
                <a:spcPts val="0"/>
              </a:spcAft>
              <a:buClrTx/>
              <a:buSzTx/>
              <a:buFontTx/>
              <a:buNone/>
              <a:tabLst/>
            </a:pPr>
            <a:r>
              <a:rPr lang="en-US" altLang="ja-JP" sz="1400" dirty="0" smtClean="0">
                <a:solidFill>
                  <a:prstClr val="black"/>
                </a:solidFill>
                <a:latin typeface="Meiryo UI" panose="020B0604030504040204" pitchFamily="50" charset="-128"/>
                <a:ea typeface="Meiryo UI" panose="020B0604030504040204" pitchFamily="50" charset="-128"/>
                <a:cs typeface="Daimler CS"/>
              </a:rPr>
              <a:t>※</a:t>
            </a:r>
            <a:r>
              <a:rPr lang="ja-JP" altLang="en-US" sz="1400" dirty="0" smtClean="0">
                <a:solidFill>
                  <a:prstClr val="black"/>
                </a:solidFill>
                <a:latin typeface="Meiryo UI" panose="020B0604030504040204" pitchFamily="50" charset="-128"/>
                <a:ea typeface="Meiryo UI" panose="020B0604030504040204" pitchFamily="50" charset="-128"/>
                <a:cs typeface="Daimler CS"/>
              </a:rPr>
              <a:t>以下は、</a:t>
            </a:r>
            <a:r>
              <a:rPr lang="en-US" altLang="ja-JP" sz="1400" dirty="0" smtClean="0">
                <a:solidFill>
                  <a:prstClr val="black"/>
                </a:solidFill>
                <a:latin typeface="Meiryo UI" panose="020B0604030504040204" pitchFamily="50" charset="-128"/>
                <a:ea typeface="Meiryo UI" panose="020B0604030504040204" pitchFamily="50" charset="-128"/>
                <a:cs typeface="Daimler CS"/>
              </a:rPr>
              <a:t>FUSO</a:t>
            </a:r>
            <a:r>
              <a:rPr lang="ja-JP" altLang="en-US" sz="1400" dirty="0" smtClean="0">
                <a:solidFill>
                  <a:prstClr val="black"/>
                </a:solidFill>
                <a:latin typeface="Meiryo UI" panose="020B0604030504040204" pitchFamily="50" charset="-128"/>
                <a:ea typeface="Meiryo UI" panose="020B0604030504040204" pitchFamily="50" charset="-128"/>
                <a:cs typeface="Daimler CS"/>
              </a:rPr>
              <a:t> </a:t>
            </a:r>
            <a:r>
              <a:rPr lang="en-US" altLang="ja-JP" sz="1400" dirty="0" smtClean="0">
                <a:solidFill>
                  <a:prstClr val="black"/>
                </a:solidFill>
                <a:latin typeface="Meiryo UI" panose="020B0604030504040204" pitchFamily="50" charset="-128"/>
                <a:ea typeface="Meiryo UI" panose="020B0604030504040204" pitchFamily="50" charset="-128"/>
                <a:cs typeface="Daimler CS"/>
              </a:rPr>
              <a:t>Horizon</a:t>
            </a:r>
            <a:r>
              <a:rPr lang="ja-JP" altLang="en-US" sz="1400" dirty="0" smtClean="0">
                <a:solidFill>
                  <a:prstClr val="black"/>
                </a:solidFill>
                <a:latin typeface="Meiryo UI" panose="020B0604030504040204" pitchFamily="50" charset="-128"/>
                <a:ea typeface="Meiryo UI" panose="020B0604030504040204" pitchFamily="50" charset="-128"/>
                <a:cs typeface="Daimler CS"/>
              </a:rPr>
              <a:t>ログイン後の、各領域別の「開始」をクリックした後の画面です</a:t>
            </a:r>
            <a:r>
              <a:rPr lang="en-US" altLang="ja-JP" sz="1400" dirty="0" smtClean="0">
                <a:solidFill>
                  <a:prstClr val="black"/>
                </a:solidFill>
                <a:latin typeface="Meiryo UI" panose="020B0604030504040204" pitchFamily="50" charset="-128"/>
                <a:ea typeface="Meiryo UI" panose="020B0604030504040204" pitchFamily="50" charset="-128"/>
                <a:cs typeface="Daimler CS"/>
              </a:rPr>
              <a:t>※</a:t>
            </a:r>
            <a:endPar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endParaRPr>
          </a:p>
        </p:txBody>
      </p:sp>
      <p:sp>
        <p:nvSpPr>
          <p:cNvPr id="15"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2883409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2900108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413" name="think-cell スライド" r:id="rId6" imgW="216" imgH="216" progId="TCLayout.ActiveDocument.1">
                  <p:embed/>
                </p:oleObj>
              </mc:Choice>
              <mc:Fallback>
                <p:oleObj name="think-cell スライド" r:id="rId6" imgW="216" imgH="216" progId="TCLayout.ActiveDocument.1">
                  <p:embed/>
                  <p:pic>
                    <p:nvPicPr>
                      <p:cNvPr id="8" name="オブジェクト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正方形/長方形 9"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smtClean="0">
              <a:solidFill>
                <a:schemeClr val="tx1"/>
              </a:solidFill>
              <a:latin typeface="CorpoS" pitchFamily="2" charset="0"/>
              <a:ea typeface="+mj-ea"/>
              <a:cs typeface="+mj-cs"/>
              <a:sym typeface="CorpoS" pitchFamily="2" charset="0"/>
            </a:endParaRPr>
          </a:p>
        </p:txBody>
      </p:sp>
      <p:sp>
        <p:nvSpPr>
          <p:cNvPr id="24" name="タイトル 5"/>
          <p:cNvSpPr>
            <a:spLocks noGrp="1"/>
          </p:cNvSpPr>
          <p:nvPr>
            <p:ph type="title"/>
          </p:nvPr>
        </p:nvSpPr>
        <p:spPr>
          <a:xfrm>
            <a:off x="628651" y="317044"/>
            <a:ext cx="10938148" cy="1152000"/>
          </a:xfrm>
        </p:spPr>
        <p:txBody>
          <a:bodyPr/>
          <a:lstStyle/>
          <a:p>
            <a:r>
              <a:rPr lang="ja-JP" altLang="en-US" dirty="0" smtClean="0"/>
              <a:t>お問い合わせ先</a:t>
            </a:r>
            <a:endParaRPr lang="en-US" dirty="0"/>
          </a:p>
        </p:txBody>
      </p:sp>
      <p:sp>
        <p:nvSpPr>
          <p:cNvPr id="14" name="テキスト ボックス 13"/>
          <p:cNvSpPr txBox="1"/>
          <p:nvPr/>
        </p:nvSpPr>
        <p:spPr bwMode="auto">
          <a:xfrm>
            <a:off x="628651" y="953146"/>
            <a:ext cx="10577613" cy="360850"/>
          </a:xfrm>
          <a:prstGeom prst="rect">
            <a:avLst/>
          </a:prstGeom>
          <a:noFill/>
          <a:ln w="9525">
            <a:noFill/>
            <a:miter lim="800000"/>
            <a:headEnd/>
            <a:tailEnd/>
          </a:ln>
        </p:spPr>
        <p:txBody>
          <a:bodyPr wrap="square" lIns="72000" tIns="72000" rIns="72000" bIns="72000" rtlCol="0" anchor="t" anchorCtr="0">
            <a:spAutoFit/>
          </a:bodyPr>
          <a:lstStyle/>
          <a:p>
            <a:pPr marL="0" marR="0" indent="0" defTabSz="1088959" rtl="0" eaLnBrk="1" fontAlgn="base" latinLnBrk="0" hangingPunct="1">
              <a:lnSpc>
                <a:spcPct val="100000"/>
              </a:lnSpc>
              <a:spcBef>
                <a:spcPts val="0"/>
              </a:spcBef>
              <a:spcAft>
                <a:spcPts val="0"/>
              </a:spcAft>
              <a:buClrTx/>
              <a:buSzTx/>
              <a:buFontTx/>
              <a:buNone/>
              <a:tabLst/>
            </a:pP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Daimler CS"/>
              </a:rPr>
              <a:t>以下のことでお困りの場合、お気軽にお問い合わせください。</a:t>
            </a:r>
          </a:p>
        </p:txBody>
      </p:sp>
      <p:sp>
        <p:nvSpPr>
          <p:cNvPr id="2" name="雲 1"/>
          <p:cNvSpPr/>
          <p:nvPr/>
        </p:nvSpPr>
        <p:spPr>
          <a:xfrm>
            <a:off x="383886" y="1291661"/>
            <a:ext cx="3177152" cy="1263112"/>
          </a:xfrm>
          <a:prstGeom prst="cloud">
            <a:avLst/>
          </a:prstGeom>
          <a:solidFill>
            <a:srgbClr val="007A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bg1"/>
                </a:solidFill>
              </a:rPr>
              <a:t>ログインが</a:t>
            </a:r>
            <a:endParaRPr lang="en-US" altLang="ja-JP" sz="1600" b="1" dirty="0" smtClean="0">
              <a:solidFill>
                <a:schemeClr val="bg1"/>
              </a:solidFill>
            </a:endParaRPr>
          </a:p>
          <a:p>
            <a:pPr algn="ctr"/>
            <a:r>
              <a:rPr lang="ja-JP" altLang="en-US" sz="1600" b="1" dirty="0" smtClean="0">
                <a:solidFill>
                  <a:schemeClr val="bg1"/>
                </a:solidFill>
              </a:rPr>
              <a:t>できない・・・</a:t>
            </a:r>
            <a:endParaRPr kumimoji="1" lang="ja-JP" altLang="en-US" sz="1600" b="1" dirty="0" smtClean="0">
              <a:solidFill>
                <a:schemeClr val="bg1"/>
              </a:solidFill>
            </a:endParaRPr>
          </a:p>
        </p:txBody>
      </p:sp>
      <p:sp>
        <p:nvSpPr>
          <p:cNvPr id="17" name="雲 16"/>
          <p:cNvSpPr/>
          <p:nvPr/>
        </p:nvSpPr>
        <p:spPr>
          <a:xfrm>
            <a:off x="1667611" y="2311034"/>
            <a:ext cx="3177152" cy="1263112"/>
          </a:xfrm>
          <a:prstGeom prst="cloud">
            <a:avLst/>
          </a:prstGeom>
          <a:solidFill>
            <a:srgbClr val="007A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bg1"/>
                </a:solidFill>
              </a:rPr>
              <a:t>パスワードを忘れてしまい、リセットもできない・・・</a:t>
            </a:r>
            <a:endParaRPr kumimoji="1" lang="ja-JP" altLang="en-US" sz="1600" b="1" dirty="0" smtClean="0">
              <a:solidFill>
                <a:schemeClr val="bg1"/>
              </a:solidFill>
            </a:endParaRPr>
          </a:p>
        </p:txBody>
      </p:sp>
      <p:cxnSp>
        <p:nvCxnSpPr>
          <p:cNvPr id="18" name="直線コネクタ 17"/>
          <p:cNvCxnSpPr/>
          <p:nvPr/>
        </p:nvCxnSpPr>
        <p:spPr bwMode="auto">
          <a:xfrm>
            <a:off x="541530" y="3640503"/>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雲 18"/>
          <p:cNvSpPr/>
          <p:nvPr/>
        </p:nvSpPr>
        <p:spPr>
          <a:xfrm>
            <a:off x="3144491" y="1380353"/>
            <a:ext cx="3177152" cy="1263112"/>
          </a:xfrm>
          <a:prstGeom prst="cloud">
            <a:avLst/>
          </a:prstGeom>
          <a:solidFill>
            <a:srgbClr val="007A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smtClean="0">
                <a:solidFill>
                  <a:schemeClr val="bg1"/>
                </a:solidFill>
              </a:rPr>
              <a:t>その他、</a:t>
            </a:r>
            <a:r>
              <a:rPr lang="en-US" altLang="ja-JP" sz="1600" b="1" dirty="0" smtClean="0">
                <a:solidFill>
                  <a:schemeClr val="bg1"/>
                </a:solidFill>
              </a:rPr>
              <a:t>Horizon</a:t>
            </a:r>
            <a:r>
              <a:rPr lang="ja-JP" altLang="en-US" sz="1600" b="1" dirty="0" smtClean="0">
                <a:solidFill>
                  <a:schemeClr val="bg1"/>
                </a:solidFill>
              </a:rPr>
              <a:t>の操作について質問がある・・・</a:t>
            </a:r>
            <a:endParaRPr lang="en-US" altLang="ja-JP" sz="1600" b="1" dirty="0" smtClean="0">
              <a:solidFill>
                <a:schemeClr val="bg1"/>
              </a:solidFill>
            </a:endParaRPr>
          </a:p>
        </p:txBody>
      </p:sp>
      <p:sp>
        <p:nvSpPr>
          <p:cNvPr id="20" name="テキスト ボックス 19"/>
          <p:cNvSpPr txBox="1"/>
          <p:nvPr/>
        </p:nvSpPr>
        <p:spPr bwMode="auto">
          <a:xfrm>
            <a:off x="6399078" y="1397841"/>
            <a:ext cx="5167721" cy="1826386"/>
          </a:xfrm>
          <a:prstGeom prst="rect">
            <a:avLst/>
          </a:prstGeom>
          <a:noFill/>
          <a:ln w="9525">
            <a:noFill/>
            <a:miter lim="800000"/>
            <a:headEnd/>
            <a:tailEnd/>
          </a:ln>
        </p:spPr>
        <p:txBody>
          <a:bodyPr wrap="square" lIns="72000" tIns="72000" rIns="72000" bIns="72000" rtlCol="0" anchor="ctr" anchorCtr="0">
            <a:noAutofit/>
          </a:bodyPr>
          <a:lstStyle/>
          <a:p>
            <a:pPr defTabSz="1088959" fontAlgn="base">
              <a:spcAft>
                <a:spcPts val="600"/>
              </a:spcAft>
            </a:pPr>
            <a:r>
              <a:rPr lang="ja-JP" altLang="en-US" sz="1400" dirty="0" smtClean="0">
                <a:solidFill>
                  <a:prstClr val="black"/>
                </a:solidFill>
                <a:latin typeface="+mj-lt"/>
                <a:cs typeface="Daimler CS"/>
              </a:rPr>
              <a:t>メールにて、</a:t>
            </a:r>
            <a:r>
              <a:rPr lang="en-US" altLang="ja-JP" sz="1400" dirty="0" smtClean="0">
                <a:solidFill>
                  <a:prstClr val="black"/>
                </a:solidFill>
                <a:latin typeface="+mj-lt"/>
                <a:cs typeface="Daimler CS"/>
              </a:rPr>
              <a:t>FORCE</a:t>
            </a:r>
            <a:r>
              <a:rPr lang="ja-JP" altLang="en-US" sz="1400" dirty="0" smtClean="0">
                <a:solidFill>
                  <a:prstClr val="black"/>
                </a:solidFill>
                <a:latin typeface="+mj-lt"/>
                <a:cs typeface="Daimler CS"/>
              </a:rPr>
              <a:t>プロジェクト事務局までお問い合わせください。</a:t>
            </a:r>
            <a:endParaRPr lang="en-US" altLang="ja-JP" sz="1400" dirty="0" smtClean="0">
              <a:solidFill>
                <a:prstClr val="black"/>
              </a:solidFill>
              <a:latin typeface="+mj-lt"/>
              <a:cs typeface="Daimler CS"/>
            </a:endParaRPr>
          </a:p>
          <a:p>
            <a:pPr defTabSz="1088959" fontAlgn="base">
              <a:spcAft>
                <a:spcPts val="600"/>
              </a:spcAft>
            </a:pPr>
            <a:r>
              <a:rPr lang="ja-JP" altLang="en-US" sz="1400" dirty="0" smtClean="0">
                <a:solidFill>
                  <a:prstClr val="black"/>
                </a:solidFill>
                <a:latin typeface="+mj-lt"/>
                <a:cs typeface="Daimler CS"/>
              </a:rPr>
              <a:t>宛先：</a:t>
            </a:r>
            <a:r>
              <a:rPr lang="en-US" altLang="ja-JP" sz="1400" dirty="0" smtClean="0">
                <a:solidFill>
                  <a:prstClr val="black"/>
                </a:solidFill>
                <a:ea typeface="Meiryo UI" panose="020B0604030504040204" pitchFamily="50" charset="-128"/>
                <a:cs typeface="Meiryo UI" panose="020B0604030504040204" pitchFamily="50" charset="-128"/>
              </a:rPr>
              <a:t>Force_Support@daimler.com</a:t>
            </a:r>
            <a:endParaRPr lang="en-US" altLang="ja-JP" sz="1400" dirty="0" smtClean="0">
              <a:solidFill>
                <a:prstClr val="black"/>
              </a:solidFill>
              <a:latin typeface="+mj-lt"/>
              <a:cs typeface="Daimler CS"/>
            </a:endParaRPr>
          </a:p>
          <a:p>
            <a:pPr defTabSz="1088959" fontAlgn="base">
              <a:spcAft>
                <a:spcPts val="600"/>
              </a:spcAft>
            </a:pPr>
            <a:r>
              <a:rPr lang="ja-JP" altLang="en-US" sz="1400" dirty="0" smtClean="0">
                <a:solidFill>
                  <a:prstClr val="black"/>
                </a:solidFill>
                <a:latin typeface="+mj-lt"/>
                <a:cs typeface="Daimler CS"/>
              </a:rPr>
              <a:t>件名：</a:t>
            </a:r>
            <a:r>
              <a:rPr lang="en-US" altLang="ja-JP" sz="1400" dirty="0" smtClean="0">
                <a:solidFill>
                  <a:prstClr val="black"/>
                </a:solidFill>
                <a:latin typeface="+mj-lt"/>
                <a:cs typeface="Daimler CS"/>
              </a:rPr>
              <a:t>FORCE</a:t>
            </a:r>
            <a:r>
              <a:rPr lang="ja-JP" altLang="en-US" sz="1400" dirty="0" smtClean="0">
                <a:solidFill>
                  <a:prstClr val="black"/>
                </a:solidFill>
                <a:latin typeface="+mj-lt"/>
                <a:cs typeface="Daimler CS"/>
              </a:rPr>
              <a:t> 自習学習テスト（</a:t>
            </a:r>
            <a:r>
              <a:rPr lang="en-US" altLang="ja-JP" sz="1400" dirty="0" smtClean="0">
                <a:solidFill>
                  <a:prstClr val="black"/>
                </a:solidFill>
                <a:latin typeface="+mj-lt"/>
                <a:cs typeface="Daimler CS"/>
              </a:rPr>
              <a:t>Horizon</a:t>
            </a:r>
            <a:r>
              <a:rPr lang="ja-JP" altLang="en-US" sz="1400" dirty="0" smtClean="0">
                <a:solidFill>
                  <a:prstClr val="black"/>
                </a:solidFill>
                <a:latin typeface="+mj-lt"/>
                <a:cs typeface="Daimler CS"/>
              </a:rPr>
              <a:t>）についての質問</a:t>
            </a:r>
            <a:endParaRPr lang="en-US" altLang="ja-JP" sz="1400" dirty="0" smtClean="0">
              <a:solidFill>
                <a:prstClr val="black"/>
              </a:solidFill>
              <a:latin typeface="+mj-lt"/>
              <a:cs typeface="Daimler CS"/>
            </a:endParaRPr>
          </a:p>
          <a:p>
            <a:pPr defTabSz="1088959" fontAlgn="base">
              <a:spcAft>
                <a:spcPts val="600"/>
              </a:spcAft>
            </a:pPr>
            <a:r>
              <a:rPr lang="ja-JP" altLang="en-US" sz="1400" dirty="0" smtClean="0">
                <a:solidFill>
                  <a:prstClr val="black"/>
                </a:solidFill>
                <a:latin typeface="+mj-lt"/>
                <a:cs typeface="Daimler CS"/>
              </a:rPr>
              <a:t>本文：ご自身のダイムラー</a:t>
            </a:r>
            <a:r>
              <a:rPr lang="en-US" altLang="ja-JP" sz="1400" dirty="0" smtClean="0">
                <a:solidFill>
                  <a:prstClr val="black"/>
                </a:solidFill>
                <a:latin typeface="+mj-lt"/>
                <a:cs typeface="Daimler CS"/>
              </a:rPr>
              <a:t>UID</a:t>
            </a:r>
            <a:r>
              <a:rPr lang="ja-JP" altLang="en-US" sz="1400" dirty="0" err="1" smtClean="0">
                <a:solidFill>
                  <a:prstClr val="black"/>
                </a:solidFill>
                <a:latin typeface="+mj-lt"/>
                <a:cs typeface="Daimler CS"/>
              </a:rPr>
              <a:t>、</a:t>
            </a:r>
            <a:r>
              <a:rPr lang="ja-JP" altLang="en-US" sz="1400" dirty="0" smtClean="0">
                <a:solidFill>
                  <a:prstClr val="black"/>
                </a:solidFill>
                <a:latin typeface="+mj-lt"/>
                <a:cs typeface="Daimler CS"/>
              </a:rPr>
              <a:t>領域、質問内容を明確にして、ご自身のダイムラーメールアドレスよりお問い合わせください。</a:t>
            </a:r>
            <a:endParaRPr lang="en-US" altLang="ja-JP" sz="1400" dirty="0" smtClean="0">
              <a:solidFill>
                <a:prstClr val="black"/>
              </a:solidFill>
              <a:latin typeface="+mj-lt"/>
              <a:cs typeface="Daimler CS"/>
            </a:endParaRPr>
          </a:p>
        </p:txBody>
      </p:sp>
      <p:sp>
        <p:nvSpPr>
          <p:cNvPr id="5" name="正方形/長方形 4"/>
          <p:cNvSpPr/>
          <p:nvPr/>
        </p:nvSpPr>
        <p:spPr>
          <a:xfrm>
            <a:off x="6321643" y="3237993"/>
            <a:ext cx="5320687" cy="369332"/>
          </a:xfrm>
          <a:prstGeom prst="rect">
            <a:avLst/>
          </a:prstGeom>
        </p:spPr>
        <p:txBody>
          <a:bodyPr wrap="none">
            <a:spAutoFit/>
          </a:bodyPr>
          <a:lstStyle/>
          <a:p>
            <a:pPr defTabSz="1088959" fontAlgn="base"/>
            <a:r>
              <a:rPr lang="en-US" altLang="ja-JP" sz="1800" b="1" dirty="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rPr>
              <a:t>※FUSO </a:t>
            </a:r>
            <a:r>
              <a:rPr lang="ja-JP" altLang="en-US" sz="1800" b="1" dirty="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rPr>
              <a:t>アカデミーへの問合せはご遠慮ください</a:t>
            </a:r>
            <a:endParaRPr lang="en-US" altLang="ja-JP" sz="1800" b="1" dirty="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endParaRPr>
          </a:p>
        </p:txBody>
      </p:sp>
      <p:sp>
        <p:nvSpPr>
          <p:cNvPr id="21" name="雲 20"/>
          <p:cNvSpPr/>
          <p:nvPr/>
        </p:nvSpPr>
        <p:spPr>
          <a:xfrm>
            <a:off x="1667611" y="4437025"/>
            <a:ext cx="3177152" cy="1263112"/>
          </a:xfrm>
          <a:prstGeom prst="cloud">
            <a:avLst/>
          </a:prstGeom>
          <a:solidFill>
            <a:srgbClr val="007A9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600" b="1" dirty="0" smtClean="0">
                <a:solidFill>
                  <a:schemeClr val="bg1"/>
                </a:solidFill>
              </a:rPr>
              <a:t>FORCE</a:t>
            </a:r>
            <a:r>
              <a:rPr lang="ja-JP" altLang="en-US" sz="1600" b="1" dirty="0" smtClean="0">
                <a:solidFill>
                  <a:schemeClr val="bg1"/>
                </a:solidFill>
              </a:rPr>
              <a:t>操作方法</a:t>
            </a:r>
            <a:endParaRPr lang="en-US" altLang="ja-JP" sz="1600" b="1" dirty="0" smtClean="0">
              <a:solidFill>
                <a:schemeClr val="bg1"/>
              </a:solidFill>
            </a:endParaRPr>
          </a:p>
          <a:p>
            <a:pPr algn="ctr"/>
            <a:r>
              <a:rPr lang="ja-JP" altLang="en-US" sz="1600" b="1" dirty="0" smtClean="0">
                <a:solidFill>
                  <a:schemeClr val="bg1"/>
                </a:solidFill>
              </a:rPr>
              <a:t>について</a:t>
            </a:r>
            <a:endParaRPr lang="en-US" altLang="ja-JP" sz="1600" b="1" dirty="0" smtClean="0">
              <a:solidFill>
                <a:schemeClr val="bg1"/>
              </a:solidFill>
            </a:endParaRPr>
          </a:p>
          <a:p>
            <a:pPr algn="ctr"/>
            <a:r>
              <a:rPr lang="ja-JP" altLang="en-US" sz="1600" b="1" dirty="0" smtClean="0">
                <a:solidFill>
                  <a:schemeClr val="bg1"/>
                </a:solidFill>
              </a:rPr>
              <a:t>質問がある</a:t>
            </a:r>
            <a:endParaRPr kumimoji="1" lang="ja-JP" altLang="en-US" sz="1600" b="1" dirty="0" smtClean="0">
              <a:solidFill>
                <a:schemeClr val="bg1"/>
              </a:solidFill>
            </a:endParaRPr>
          </a:p>
        </p:txBody>
      </p:sp>
      <p:sp>
        <p:nvSpPr>
          <p:cNvPr id="25" name="テキスト ボックス 24"/>
          <p:cNvSpPr txBox="1"/>
          <p:nvPr/>
        </p:nvSpPr>
        <p:spPr bwMode="auto">
          <a:xfrm>
            <a:off x="6398125" y="3771510"/>
            <a:ext cx="5167721" cy="2486070"/>
          </a:xfrm>
          <a:prstGeom prst="rect">
            <a:avLst/>
          </a:prstGeom>
          <a:noFill/>
          <a:ln w="9525">
            <a:noFill/>
            <a:miter lim="800000"/>
            <a:headEnd/>
            <a:tailEnd/>
          </a:ln>
        </p:spPr>
        <p:txBody>
          <a:bodyPr wrap="square" lIns="72000" tIns="72000" rIns="72000" bIns="72000" rtlCol="0" anchor="ctr" anchorCtr="0">
            <a:noAutofit/>
          </a:bodyPr>
          <a:lstStyle/>
          <a:p>
            <a:pPr defTabSz="1088959" fontAlgn="base">
              <a:spcAft>
                <a:spcPts val="600"/>
              </a:spcAft>
            </a:pPr>
            <a:r>
              <a:rPr lang="ja-JP" altLang="en-US" sz="1400" dirty="0" smtClean="0">
                <a:solidFill>
                  <a:prstClr val="black"/>
                </a:solidFill>
                <a:latin typeface="+mj-lt"/>
                <a:cs typeface="Daimler CS"/>
              </a:rPr>
              <a:t>①お電話にて問い合わせをする</a:t>
            </a:r>
            <a:endParaRPr lang="en-US" altLang="ja-JP" sz="1400" dirty="0" smtClean="0">
              <a:solidFill>
                <a:prstClr val="black"/>
              </a:solidFill>
              <a:latin typeface="+mj-lt"/>
              <a:cs typeface="Daimler CS"/>
            </a:endParaRPr>
          </a:p>
          <a:p>
            <a:pPr defTabSz="1088959" fontAlgn="base">
              <a:spcAft>
                <a:spcPts val="600"/>
              </a:spcAft>
            </a:pPr>
            <a:r>
              <a:rPr lang="ja-JP" altLang="en-US" sz="1400" dirty="0" smtClean="0"/>
              <a:t>    </a:t>
            </a:r>
            <a:r>
              <a:rPr lang="ja-JP" altLang="ja-JP" sz="1400" dirty="0" smtClean="0"/>
              <a:t>【</a:t>
            </a:r>
            <a:r>
              <a:rPr lang="ja-JP" altLang="ja-JP" sz="1400" dirty="0"/>
              <a:t>新車／</a:t>
            </a:r>
            <a:r>
              <a:rPr lang="ja-JP" altLang="ja-JP" sz="1400" dirty="0" smtClean="0"/>
              <a:t>バス</a:t>
            </a:r>
            <a:r>
              <a:rPr lang="ja-JP" altLang="en-US" sz="1400" dirty="0" smtClean="0"/>
              <a:t>／営業</a:t>
            </a:r>
            <a:r>
              <a:rPr lang="ja-JP" altLang="ja-JP" sz="1400" dirty="0" smtClean="0"/>
              <a:t>】</a:t>
            </a:r>
            <a:r>
              <a:rPr lang="en-US" altLang="ja-JP" sz="1400" dirty="0"/>
              <a:t>   044-331-6791</a:t>
            </a:r>
            <a:br>
              <a:rPr lang="en-US" altLang="ja-JP" sz="1400" dirty="0"/>
            </a:br>
            <a:r>
              <a:rPr lang="ja-JP" altLang="ja-JP" sz="1400" dirty="0"/>
              <a:t>　【車両】</a:t>
            </a:r>
            <a:r>
              <a:rPr lang="en-US" altLang="ja-JP" sz="1400" dirty="0"/>
              <a:t>                        </a:t>
            </a:r>
            <a:r>
              <a:rPr lang="ja-JP" altLang="en-US" sz="1400" dirty="0" smtClean="0"/>
              <a:t>   </a:t>
            </a:r>
            <a:r>
              <a:rPr lang="en-US" altLang="ja-JP" sz="1400" dirty="0" smtClean="0"/>
              <a:t>044-331-6792</a:t>
            </a:r>
            <a:r>
              <a:rPr lang="en-US" altLang="ja-JP" sz="1400" b="1" dirty="0"/>
              <a:t/>
            </a:r>
            <a:br>
              <a:rPr lang="en-US" altLang="ja-JP" sz="1400" b="1" dirty="0"/>
            </a:br>
            <a:r>
              <a:rPr lang="ja-JP" altLang="ja-JP" sz="1400" dirty="0"/>
              <a:t>　【整備】</a:t>
            </a:r>
            <a:r>
              <a:rPr lang="en-US" altLang="ja-JP" sz="1400" dirty="0"/>
              <a:t>                        </a:t>
            </a:r>
            <a:r>
              <a:rPr lang="ja-JP" altLang="en-US" sz="1400" dirty="0" smtClean="0"/>
              <a:t>   </a:t>
            </a:r>
            <a:r>
              <a:rPr lang="en-US" altLang="ja-JP" sz="1400" dirty="0" smtClean="0"/>
              <a:t>044-331-6794</a:t>
            </a:r>
            <a:r>
              <a:rPr lang="en-US" altLang="ja-JP" sz="1400" dirty="0"/>
              <a:t/>
            </a:r>
            <a:br>
              <a:rPr lang="en-US" altLang="ja-JP" sz="1400" dirty="0"/>
            </a:br>
            <a:r>
              <a:rPr lang="ja-JP" altLang="ja-JP" sz="1400" dirty="0"/>
              <a:t>　【部品】</a:t>
            </a:r>
            <a:r>
              <a:rPr lang="en-US" altLang="ja-JP" sz="1400" dirty="0"/>
              <a:t>                        </a:t>
            </a:r>
            <a:r>
              <a:rPr lang="ja-JP" altLang="en-US" sz="1400" dirty="0" smtClean="0"/>
              <a:t>   </a:t>
            </a:r>
            <a:r>
              <a:rPr lang="en-US" altLang="ja-JP" sz="1400" dirty="0" smtClean="0"/>
              <a:t>044-331-6795</a:t>
            </a:r>
            <a:endParaRPr lang="en-US" altLang="ja-JP" sz="1400" dirty="0"/>
          </a:p>
          <a:p>
            <a:pPr defTabSz="1088959" fontAlgn="base">
              <a:spcAft>
                <a:spcPts val="600"/>
              </a:spcAft>
            </a:pPr>
            <a:r>
              <a:rPr lang="ja-JP" altLang="en-US" sz="1400" dirty="0">
                <a:solidFill>
                  <a:prstClr val="black"/>
                </a:solidFill>
                <a:latin typeface="+mj-lt"/>
                <a:cs typeface="Daimler CS"/>
              </a:rPr>
              <a:t>　</a:t>
            </a:r>
            <a:r>
              <a:rPr lang="ja-JP" altLang="en-US" sz="1400" dirty="0" smtClean="0">
                <a:solidFill>
                  <a:prstClr val="black"/>
                </a:solidFill>
                <a:latin typeface="+mj-lt"/>
                <a:cs typeface="Daimler CS"/>
              </a:rPr>
              <a:t>受付日時：平日</a:t>
            </a:r>
            <a:r>
              <a:rPr lang="en-US" altLang="ja-JP" sz="1400" dirty="0" smtClean="0">
                <a:solidFill>
                  <a:prstClr val="black"/>
                </a:solidFill>
                <a:latin typeface="+mj-lt"/>
                <a:cs typeface="Daimler CS"/>
              </a:rPr>
              <a:t>9</a:t>
            </a:r>
            <a:r>
              <a:rPr lang="ja-JP" altLang="en-US" sz="1400" dirty="0" smtClean="0">
                <a:solidFill>
                  <a:prstClr val="black"/>
                </a:solidFill>
                <a:latin typeface="+mj-lt"/>
                <a:cs typeface="Daimler CS"/>
              </a:rPr>
              <a:t>時～</a:t>
            </a:r>
            <a:r>
              <a:rPr lang="en-US" altLang="ja-JP" sz="1400" dirty="0" smtClean="0">
                <a:solidFill>
                  <a:prstClr val="black"/>
                </a:solidFill>
                <a:latin typeface="+mj-lt"/>
                <a:cs typeface="Daimler CS"/>
              </a:rPr>
              <a:t>18</a:t>
            </a:r>
            <a:r>
              <a:rPr lang="ja-JP" altLang="en-US" sz="1400" dirty="0" smtClean="0">
                <a:solidFill>
                  <a:prstClr val="black"/>
                </a:solidFill>
                <a:latin typeface="+mj-lt"/>
                <a:cs typeface="Daimler CS"/>
              </a:rPr>
              <a:t>時（</a:t>
            </a:r>
            <a:r>
              <a:rPr lang="en-US" altLang="ja-JP" sz="1400" dirty="0" smtClean="0">
                <a:solidFill>
                  <a:prstClr val="black"/>
                </a:solidFill>
                <a:latin typeface="+mj-lt"/>
                <a:cs typeface="Daimler CS"/>
              </a:rPr>
              <a:t>※12:30</a:t>
            </a:r>
            <a:r>
              <a:rPr lang="ja-JP" altLang="en-US" sz="1400" dirty="0" smtClean="0">
                <a:solidFill>
                  <a:prstClr val="black"/>
                </a:solidFill>
                <a:latin typeface="+mj-lt"/>
                <a:cs typeface="Daimler CS"/>
              </a:rPr>
              <a:t>～</a:t>
            </a:r>
            <a:r>
              <a:rPr lang="en-US" altLang="ja-JP" sz="1400" dirty="0" smtClean="0">
                <a:solidFill>
                  <a:prstClr val="black"/>
                </a:solidFill>
                <a:latin typeface="+mj-lt"/>
                <a:cs typeface="Daimler CS"/>
              </a:rPr>
              <a:t>13:30</a:t>
            </a:r>
            <a:r>
              <a:rPr lang="ja-JP" altLang="en-US" sz="1400" dirty="0" smtClean="0">
                <a:solidFill>
                  <a:prstClr val="black"/>
                </a:solidFill>
                <a:latin typeface="+mj-lt"/>
                <a:cs typeface="Daimler CS"/>
              </a:rPr>
              <a:t>を除く）</a:t>
            </a:r>
            <a:endParaRPr lang="en-US" altLang="ja-JP" sz="1400" dirty="0">
              <a:solidFill>
                <a:prstClr val="black"/>
              </a:solidFill>
              <a:latin typeface="+mj-lt"/>
              <a:cs typeface="Daimler CS"/>
            </a:endParaRPr>
          </a:p>
          <a:p>
            <a:pPr defTabSz="1088959" fontAlgn="base">
              <a:spcAft>
                <a:spcPts val="600"/>
              </a:spcAft>
            </a:pPr>
            <a:r>
              <a:rPr lang="ja-JP" altLang="en-US" sz="1400" dirty="0" smtClean="0">
                <a:solidFill>
                  <a:prstClr val="black"/>
                </a:solidFill>
                <a:latin typeface="+mj-lt"/>
                <a:cs typeface="Daimler CS"/>
              </a:rPr>
              <a:t>②メールにて問い合わせをする</a:t>
            </a:r>
            <a:endParaRPr lang="en-US" altLang="ja-JP" sz="1400" dirty="0" smtClean="0">
              <a:solidFill>
                <a:prstClr val="black"/>
              </a:solidFill>
              <a:latin typeface="+mj-lt"/>
              <a:cs typeface="Daimler CS"/>
            </a:endParaRPr>
          </a:p>
          <a:p>
            <a:pPr defTabSz="1088959" fontAlgn="base">
              <a:spcAft>
                <a:spcPts val="600"/>
              </a:spcAft>
            </a:pPr>
            <a:r>
              <a:rPr lang="ja-JP" altLang="en-US" sz="1400" dirty="0">
                <a:solidFill>
                  <a:prstClr val="black"/>
                </a:solidFill>
                <a:latin typeface="+mj-lt"/>
                <a:cs typeface="Daimler CS"/>
              </a:rPr>
              <a:t>　</a:t>
            </a:r>
            <a:r>
              <a:rPr lang="en-US" altLang="ja-JP" sz="1400" dirty="0" smtClean="0">
                <a:latin typeface="+mj-lt"/>
                <a:cs typeface="Daimler CS"/>
              </a:rPr>
              <a:t>mftbc_force_it_support-desk@daimler.com</a:t>
            </a:r>
            <a:endParaRPr lang="en-US" altLang="ja-JP" sz="1400" b="1" dirty="0" smtClean="0">
              <a:latin typeface="+mj-lt"/>
              <a:cs typeface="Daimler CS"/>
            </a:endParaRPr>
          </a:p>
        </p:txBody>
      </p:sp>
      <p:sp>
        <p:nvSpPr>
          <p:cNvPr id="27"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2207698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オブジェクト 17" hidden="1"/>
          <p:cNvGraphicFramePr>
            <a:graphicFrameLocks noChangeAspect="1"/>
          </p:cNvGraphicFramePr>
          <p:nvPr>
            <p:custDataLst>
              <p:tags r:id="rId2"/>
            </p:custDataLst>
            <p:extLst>
              <p:ext uri="{D42A27DB-BD31-4B8C-83A1-F6EECF244321}">
                <p14:modId xmlns:p14="http://schemas.microsoft.com/office/powerpoint/2010/main" val="1909805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319" name="think-cell スライド" r:id="rId4" imgW="532" imgH="533" progId="TCLayout.ActiveDocument.1">
                  <p:embed/>
                </p:oleObj>
              </mc:Choice>
              <mc:Fallback>
                <p:oleObj name="think-cell スライド" r:id="rId4" imgW="532" imgH="53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629999" y="286048"/>
            <a:ext cx="10936799" cy="528235"/>
          </a:xfrm>
        </p:spPr>
        <p:txBody>
          <a:bodyPr/>
          <a:lstStyle/>
          <a:p>
            <a:r>
              <a:rPr kumimoji="1" lang="ja-JP" altLang="en-US" dirty="0" smtClean="0"/>
              <a:t>補足：受講履歴の確認</a:t>
            </a:r>
            <a:endParaRPr kumimoji="1" lang="ja-JP" altLang="en-US" dirty="0"/>
          </a:p>
        </p:txBody>
      </p:sp>
      <p:sp>
        <p:nvSpPr>
          <p:cNvPr id="4"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grpSp>
        <p:nvGrpSpPr>
          <p:cNvPr id="22" name="グループ化 21"/>
          <p:cNvGrpSpPr/>
          <p:nvPr/>
        </p:nvGrpSpPr>
        <p:grpSpPr>
          <a:xfrm>
            <a:off x="504265" y="1298242"/>
            <a:ext cx="11226479" cy="4067455"/>
            <a:chOff x="524786" y="1403856"/>
            <a:chExt cx="11226479" cy="4067455"/>
          </a:xfrm>
        </p:grpSpPr>
        <p:pic>
          <p:nvPicPr>
            <p:cNvPr id="6" name="図 5"/>
            <p:cNvPicPr>
              <a:picLocks noChangeAspect="1"/>
            </p:cNvPicPr>
            <p:nvPr/>
          </p:nvPicPr>
          <p:blipFill>
            <a:blip r:embed="rId6"/>
            <a:stretch>
              <a:fillRect/>
            </a:stretch>
          </p:blipFill>
          <p:spPr>
            <a:xfrm>
              <a:off x="629999" y="1680361"/>
              <a:ext cx="2019300" cy="3790950"/>
            </a:xfrm>
            <a:prstGeom prst="rect">
              <a:avLst/>
            </a:prstGeom>
          </p:spPr>
        </p:pic>
        <p:pic>
          <p:nvPicPr>
            <p:cNvPr id="7" name="図 6"/>
            <p:cNvPicPr>
              <a:picLocks noChangeAspect="1"/>
            </p:cNvPicPr>
            <p:nvPr/>
          </p:nvPicPr>
          <p:blipFill>
            <a:blip r:embed="rId7"/>
            <a:stretch>
              <a:fillRect/>
            </a:stretch>
          </p:blipFill>
          <p:spPr>
            <a:xfrm>
              <a:off x="3181897" y="1575835"/>
              <a:ext cx="3810000" cy="2143125"/>
            </a:xfrm>
            <a:prstGeom prst="rect">
              <a:avLst/>
            </a:prstGeom>
          </p:spPr>
        </p:pic>
        <p:sp>
          <p:nvSpPr>
            <p:cNvPr id="9" name="正方形/長方形 8"/>
            <p:cNvSpPr/>
            <p:nvPr/>
          </p:nvSpPr>
          <p:spPr>
            <a:xfrm>
              <a:off x="524786" y="2949933"/>
              <a:ext cx="2202565" cy="6520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sp>
          <p:nvSpPr>
            <p:cNvPr id="10" name="正方形/長方形 9"/>
            <p:cNvSpPr/>
            <p:nvPr/>
          </p:nvSpPr>
          <p:spPr>
            <a:xfrm>
              <a:off x="5725211" y="3069202"/>
              <a:ext cx="866420" cy="5327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pic>
          <p:nvPicPr>
            <p:cNvPr id="11" name="図 10"/>
            <p:cNvPicPr>
              <a:picLocks noChangeAspect="1"/>
            </p:cNvPicPr>
            <p:nvPr/>
          </p:nvPicPr>
          <p:blipFill>
            <a:blip r:embed="rId8"/>
            <a:stretch>
              <a:fillRect/>
            </a:stretch>
          </p:blipFill>
          <p:spPr>
            <a:xfrm>
              <a:off x="7680267" y="1438048"/>
              <a:ext cx="4070998" cy="3463042"/>
            </a:xfrm>
            <a:prstGeom prst="rect">
              <a:avLst/>
            </a:prstGeom>
          </p:spPr>
        </p:pic>
        <p:cxnSp>
          <p:nvCxnSpPr>
            <p:cNvPr id="12" name="直線矢印コネクタ 11"/>
            <p:cNvCxnSpPr/>
            <p:nvPr/>
          </p:nvCxnSpPr>
          <p:spPr bwMode="auto">
            <a:xfrm>
              <a:off x="2879999" y="3275937"/>
              <a:ext cx="301898" cy="0"/>
            </a:xfrm>
            <a:prstGeom prst="straightConnector1">
              <a:avLst/>
            </a:prstGeom>
            <a:solidFill>
              <a:schemeClr val="bg1"/>
            </a:solidFill>
            <a:ln w="57150" cap="flat" cmpd="sng" algn="ctr">
              <a:solidFill>
                <a:srgbClr val="00677F"/>
              </a:solidFill>
              <a:prstDash val="solid"/>
              <a:miter lim="8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直線矢印コネクタ 14"/>
            <p:cNvCxnSpPr/>
            <p:nvPr/>
          </p:nvCxnSpPr>
          <p:spPr bwMode="auto">
            <a:xfrm>
              <a:off x="7222736" y="3275936"/>
              <a:ext cx="301898" cy="0"/>
            </a:xfrm>
            <a:prstGeom prst="straightConnector1">
              <a:avLst/>
            </a:prstGeom>
            <a:solidFill>
              <a:schemeClr val="bg1"/>
            </a:solidFill>
            <a:ln w="57150" cap="flat" cmpd="sng" algn="ctr">
              <a:solidFill>
                <a:srgbClr val="00677F"/>
              </a:solidFill>
              <a:prstDash val="solid"/>
              <a:miter lim="8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正方形/長方形 16"/>
            <p:cNvSpPr/>
            <p:nvPr/>
          </p:nvSpPr>
          <p:spPr>
            <a:xfrm>
              <a:off x="8529090" y="1403856"/>
              <a:ext cx="418455" cy="3497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grpSp>
      <p:sp>
        <p:nvSpPr>
          <p:cNvPr id="19" name="テキスト ボックス 18"/>
          <p:cNvSpPr txBox="1"/>
          <p:nvPr/>
        </p:nvSpPr>
        <p:spPr bwMode="auto">
          <a:xfrm>
            <a:off x="542442" y="890546"/>
            <a:ext cx="11024356" cy="331433"/>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400" dirty="0" smtClean="0">
                <a:ea typeface="Meiryo UI" panose="020B0604030504040204" pitchFamily="50" charset="-128"/>
                <a:cs typeface="Meiryo UI" panose="020B0604030504040204" pitchFamily="50" charset="-128"/>
              </a:rPr>
              <a:t>ご自身の受講したラーニングの、最新の獲得点数を一覧で確認できます</a:t>
            </a:r>
            <a:endParaRPr lang="en-US" altLang="ja-JP" sz="1400" dirty="0">
              <a:ea typeface="Meiryo UI" panose="020B0604030504040204" pitchFamily="50" charset="-128"/>
              <a:cs typeface="Meiryo UI" panose="020B0604030504040204" pitchFamily="50" charset="-128"/>
            </a:endParaRPr>
          </a:p>
        </p:txBody>
      </p:sp>
      <p:grpSp>
        <p:nvGrpSpPr>
          <p:cNvPr id="21" name="グループ化 20"/>
          <p:cNvGrpSpPr/>
          <p:nvPr/>
        </p:nvGrpSpPr>
        <p:grpSpPr>
          <a:xfrm>
            <a:off x="646243" y="5515930"/>
            <a:ext cx="11024356" cy="957101"/>
            <a:chOff x="646243" y="5609299"/>
            <a:chExt cx="11024356" cy="957101"/>
          </a:xfrm>
        </p:grpSpPr>
        <p:pic>
          <p:nvPicPr>
            <p:cNvPr id="16" name="図 15"/>
            <p:cNvPicPr>
              <a:picLocks noChangeAspect="1"/>
            </p:cNvPicPr>
            <p:nvPr/>
          </p:nvPicPr>
          <p:blipFill>
            <a:blip r:embed="rId9"/>
            <a:stretch>
              <a:fillRect/>
            </a:stretch>
          </p:blipFill>
          <p:spPr>
            <a:xfrm>
              <a:off x="2599011" y="6156825"/>
              <a:ext cx="561975" cy="409575"/>
            </a:xfrm>
            <a:prstGeom prst="rect">
              <a:avLst/>
            </a:prstGeom>
          </p:spPr>
        </p:pic>
        <p:sp>
          <p:nvSpPr>
            <p:cNvPr id="20" name="テキスト ボックス 19"/>
            <p:cNvSpPr txBox="1"/>
            <p:nvPr/>
          </p:nvSpPr>
          <p:spPr bwMode="auto">
            <a:xfrm>
              <a:off x="646243" y="5609299"/>
              <a:ext cx="11024356" cy="957100"/>
            </a:xfrm>
            <a:prstGeom prst="rect">
              <a:avLst/>
            </a:prstGeom>
            <a:noFill/>
            <a:ln w="9525">
              <a:noFill/>
              <a:miter lim="800000"/>
              <a:headEnd/>
              <a:tailEnd/>
            </a:ln>
          </p:spPr>
          <p:txBody>
            <a:bodyPr wrap="square" lIns="0" tIns="0" rIns="0" bIns="0" rtlCol="0" anchor="t" anchorCtr="0">
              <a:noAutofit/>
            </a:bodyPr>
            <a:lstStyle/>
            <a:p>
              <a:pPr defTabSz="1088959" fontAlgn="base"/>
              <a:r>
                <a:rPr lang="en-US" altLang="ja-JP" sz="1400" dirty="0" smtClean="0">
                  <a:ea typeface="Meiryo UI" panose="020B0604030504040204" pitchFamily="50" charset="-128"/>
                  <a:cs typeface="Meiryo UI" panose="020B0604030504040204" pitchFamily="50" charset="-128"/>
                </a:rPr>
                <a:t>Horizon</a:t>
              </a:r>
              <a:r>
                <a:rPr lang="ja-JP" altLang="en-US" sz="1400" dirty="0" smtClean="0">
                  <a:ea typeface="Meiryo UI" panose="020B0604030504040204" pitchFamily="50" charset="-128"/>
                  <a:cs typeface="Meiryo UI" panose="020B0604030504040204" pitchFamily="50" charset="-128"/>
                </a:rPr>
                <a:t>にログイン後、左側のメニューから、「ラーニング」→「マイラーニング」→「活動報告」から、「獲得点数」を確認できます。「略称ステータス」および「グレード」は使用せず、</a:t>
              </a:r>
              <a:r>
                <a:rPr lang="ja-JP" altLang="en-US" sz="1400" b="1" u="sng" dirty="0" smtClean="0">
                  <a:ea typeface="Meiryo UI" panose="020B0604030504040204" pitchFamily="50" charset="-128"/>
                  <a:cs typeface="Meiryo UI" panose="020B0604030504040204" pitchFamily="50" charset="-128"/>
                </a:rPr>
                <a:t>必ず「獲得点数」を確認</a:t>
              </a:r>
              <a:r>
                <a:rPr lang="ja-JP" altLang="en-US" sz="1400" dirty="0" smtClean="0">
                  <a:ea typeface="Meiryo UI" panose="020B0604030504040204" pitchFamily="50" charset="-128"/>
                  <a:cs typeface="Meiryo UI" panose="020B0604030504040204" pitchFamily="50" charset="-128"/>
                </a:rPr>
                <a:t>してください（</a:t>
              </a:r>
              <a:r>
                <a:rPr lang="ja-JP" altLang="en-US" sz="1400" b="1" u="sng" dirty="0" smtClean="0">
                  <a:ea typeface="Meiryo UI" panose="020B0604030504040204" pitchFamily="50" charset="-128"/>
                  <a:cs typeface="Meiryo UI" panose="020B0604030504040204" pitchFamily="50" charset="-128"/>
                </a:rPr>
                <a:t>今回は</a:t>
              </a:r>
              <a:r>
                <a:rPr lang="en-US" altLang="ja-JP" sz="1400" b="1" u="sng" dirty="0" smtClean="0">
                  <a:ea typeface="Meiryo UI" panose="020B0604030504040204" pitchFamily="50" charset="-128"/>
                  <a:cs typeface="Meiryo UI" panose="020B0604030504040204" pitchFamily="50" charset="-128"/>
                </a:rPr>
                <a:t>100</a:t>
              </a:r>
              <a:r>
                <a:rPr lang="ja-JP" altLang="en-US" sz="1400" b="1" u="sng" dirty="0" smtClean="0">
                  <a:ea typeface="Meiryo UI" panose="020B0604030504040204" pitchFamily="50" charset="-128"/>
                  <a:cs typeface="Meiryo UI" panose="020B0604030504040204" pitchFamily="50" charset="-128"/>
                </a:rPr>
                <a:t>のみ合格として取り扱います</a:t>
              </a:r>
              <a:r>
                <a:rPr lang="ja-JP" altLang="en-US" sz="1400" dirty="0" smtClean="0">
                  <a:ea typeface="Meiryo UI" panose="020B0604030504040204" pitchFamily="50" charset="-128"/>
                  <a:cs typeface="Meiryo UI" panose="020B0604030504040204" pitchFamily="50" charset="-128"/>
                </a:rPr>
                <a:t>）。</a:t>
              </a:r>
              <a:endParaRPr lang="en-US" altLang="ja-JP" sz="1400" dirty="0" smtClean="0">
                <a:ea typeface="Meiryo UI" panose="020B0604030504040204" pitchFamily="50" charset="-128"/>
                <a:cs typeface="Meiryo UI" panose="020B0604030504040204" pitchFamily="50" charset="-128"/>
              </a:endParaRPr>
            </a:p>
            <a:p>
              <a:pPr defTabSz="1088959" fontAlgn="base"/>
              <a:r>
                <a:rPr lang="ja-JP" altLang="en-US" sz="1400" dirty="0">
                  <a:ea typeface="Meiryo UI" panose="020B0604030504040204" pitchFamily="50" charset="-128"/>
                  <a:cs typeface="Meiryo UI" panose="020B0604030504040204" pitchFamily="50" charset="-128"/>
                </a:rPr>
                <a:t>最新</a:t>
              </a:r>
              <a:r>
                <a:rPr lang="ja-JP" altLang="en-US" sz="1400" dirty="0" smtClean="0">
                  <a:ea typeface="Meiryo UI" panose="020B0604030504040204" pitchFamily="50" charset="-128"/>
                  <a:cs typeface="Meiryo UI" panose="020B0604030504040204" pitchFamily="50" charset="-128"/>
                </a:rPr>
                <a:t>の</a:t>
              </a:r>
              <a:r>
                <a:rPr lang="ja-JP" altLang="en-US" sz="1400" dirty="0">
                  <a:ea typeface="Meiryo UI" panose="020B0604030504040204" pitchFamily="50" charset="-128"/>
                  <a:cs typeface="Meiryo UI" panose="020B0604030504040204" pitchFamily="50" charset="-128"/>
                </a:rPr>
                <a:t>記録</a:t>
              </a:r>
              <a:r>
                <a:rPr lang="ja-JP" altLang="en-US" sz="1400" dirty="0" smtClean="0">
                  <a:ea typeface="Meiryo UI" panose="020B0604030504040204" pitchFamily="50" charset="-128"/>
                  <a:cs typeface="Meiryo UI" panose="020B0604030504040204" pitchFamily="50" charset="-128"/>
                </a:rPr>
                <a:t>しか</a:t>
              </a:r>
              <a:r>
                <a:rPr lang="ja-JP" altLang="en-US" sz="1400" dirty="0">
                  <a:ea typeface="Meiryo UI" panose="020B0604030504040204" pitchFamily="50" charset="-128"/>
                  <a:cs typeface="Meiryo UI" panose="020B0604030504040204" pitchFamily="50" charset="-128"/>
                </a:rPr>
                <a:t>保持</a:t>
              </a:r>
              <a:r>
                <a:rPr lang="ja-JP" altLang="en-US" sz="1400" dirty="0" smtClean="0">
                  <a:ea typeface="Meiryo UI" panose="020B0604030504040204" pitchFamily="50" charset="-128"/>
                  <a:cs typeface="Meiryo UI" panose="020B0604030504040204" pitchFamily="50" charset="-128"/>
                </a:rPr>
                <a:t>されませんので</a:t>
              </a:r>
              <a:r>
                <a:rPr lang="ja-JP" altLang="en-US" sz="1400" dirty="0" smtClean="0">
                  <a:ea typeface="Meiryo UI" panose="020B0604030504040204" pitchFamily="50" charset="-128"/>
                  <a:cs typeface="Meiryo UI" panose="020B0604030504040204" pitchFamily="50" charset="-128"/>
                </a:rPr>
                <a:t>、再度受講される際は、ご注意ください。</a:t>
              </a:r>
              <a:endParaRPr lang="en-US" altLang="ja-JP" sz="1400" dirty="0" smtClean="0">
                <a:ea typeface="Meiryo UI" panose="020B0604030504040204" pitchFamily="50" charset="-128"/>
                <a:cs typeface="Meiryo UI" panose="020B0604030504040204" pitchFamily="50" charset="-128"/>
              </a:endParaRPr>
            </a:p>
            <a:p>
              <a:pPr defTabSz="1088959" fontAlgn="base"/>
              <a:r>
                <a:rPr lang="ja-JP" altLang="en-US" sz="1400" dirty="0" smtClean="0">
                  <a:ea typeface="Meiryo UI" panose="020B0604030504040204" pitchFamily="50" charset="-128"/>
                  <a:cs typeface="Meiryo UI" panose="020B0604030504040204" pitchFamily="50" charset="-128"/>
                </a:rPr>
                <a:t>なお、</a:t>
              </a:r>
              <a:r>
                <a:rPr lang="ja-JP" altLang="en-US" sz="1400" dirty="0">
                  <a:ea typeface="Meiryo UI" panose="020B0604030504040204" pitchFamily="50" charset="-128"/>
                  <a:cs typeface="Meiryo UI" panose="020B0604030504040204" pitchFamily="50" charset="-128"/>
                </a:rPr>
                <a:t>右上</a:t>
              </a:r>
              <a:r>
                <a:rPr lang="ja-JP" altLang="en-US" sz="1400" dirty="0" smtClean="0">
                  <a:ea typeface="Meiryo UI" panose="020B0604030504040204" pitchFamily="50" charset="-128"/>
                  <a:cs typeface="Meiryo UI" panose="020B0604030504040204" pitchFamily="50" charset="-128"/>
                </a:rPr>
                <a:t>のプリンターアイコン　　　　　から、印刷が可能です。</a:t>
              </a:r>
              <a:endParaRPr lang="en-US" altLang="ja-JP" sz="1400" dirty="0">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73799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61154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010" name="think-cell スライド" r:id="rId6" imgW="216" imgH="216" progId="TCLayout.ActiveDocument.1">
                  <p:embed/>
                </p:oleObj>
              </mc:Choice>
              <mc:Fallback>
                <p:oleObj name="think-cell スライド"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en-US" altLang="ja-JP" sz="3500" dirty="0" smtClean="0">
              <a:solidFill>
                <a:schemeClr val="tx1"/>
              </a:solidFill>
              <a:latin typeface="CorpoS" pitchFamily="2" charset="0"/>
              <a:ea typeface="+mj-ea"/>
              <a:cs typeface="+mj-cs"/>
              <a:sym typeface="CorpoS" pitchFamily="2" charset="0"/>
            </a:endParaRPr>
          </a:p>
        </p:txBody>
      </p:sp>
      <p:sp>
        <p:nvSpPr>
          <p:cNvPr id="7" name="フッター プレースホルダー 3">
            <a:extLst>
              <a:ext uri="{FF2B5EF4-FFF2-40B4-BE49-F238E27FC236}">
                <a16:creationId xmlns:a16="http://schemas.microsoft.com/office/drawing/2014/main" id="{008DF59A-A3D1-4764-9C10-A6FF7FFE41EE}"/>
              </a:ext>
            </a:extLst>
          </p:cNvPr>
          <p:cNvSpPr>
            <a:spLocks noGrp="1"/>
          </p:cNvSpPr>
          <p:nvPr>
            <p:ph type="ftr" sz="quarter" idx="3"/>
          </p:nvPr>
        </p:nvSpPr>
        <p:spPr>
          <a:xfrm>
            <a:off x="2879999" y="6485746"/>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p>
        </p:txBody>
      </p:sp>
      <p:sp>
        <p:nvSpPr>
          <p:cNvPr id="9" name="正方形/長方形 8"/>
          <p:cNvSpPr/>
          <p:nvPr/>
        </p:nvSpPr>
        <p:spPr>
          <a:xfrm>
            <a:off x="541529" y="1423379"/>
            <a:ext cx="1487322" cy="694982"/>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目的</a:t>
            </a:r>
            <a:endParaRPr lang="en-US" altLang="ja-JP" sz="1600" dirty="0" smtClean="0">
              <a:latin typeface="+mn-ea"/>
            </a:endParaRPr>
          </a:p>
        </p:txBody>
      </p:sp>
      <p:sp>
        <p:nvSpPr>
          <p:cNvPr id="22" name="正方形/長方形 21"/>
          <p:cNvSpPr/>
          <p:nvPr/>
        </p:nvSpPr>
        <p:spPr>
          <a:xfrm>
            <a:off x="541527" y="2410196"/>
            <a:ext cx="1487323" cy="648602"/>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受講対象者</a:t>
            </a:r>
            <a:endParaRPr lang="en-GB" sz="1600" dirty="0">
              <a:latin typeface="+mn-ea"/>
            </a:endParaRPr>
          </a:p>
        </p:txBody>
      </p:sp>
      <p:sp>
        <p:nvSpPr>
          <p:cNvPr id="21" name="正方形/長方形 20"/>
          <p:cNvSpPr/>
          <p:nvPr/>
        </p:nvSpPr>
        <p:spPr>
          <a:xfrm>
            <a:off x="556408" y="3414049"/>
            <a:ext cx="1485967" cy="621574"/>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実施期間</a:t>
            </a:r>
            <a:endParaRPr lang="en-GB" sz="1600" dirty="0">
              <a:latin typeface="+mn-ea"/>
            </a:endParaRPr>
          </a:p>
        </p:txBody>
      </p:sp>
      <p:sp>
        <p:nvSpPr>
          <p:cNvPr id="3" name="タイトル 2"/>
          <p:cNvSpPr>
            <a:spLocks noGrp="1"/>
          </p:cNvSpPr>
          <p:nvPr>
            <p:ph type="title"/>
          </p:nvPr>
        </p:nvSpPr>
        <p:spPr>
          <a:xfrm>
            <a:off x="629999" y="286048"/>
            <a:ext cx="10936799" cy="562570"/>
          </a:xfrm>
        </p:spPr>
        <p:txBody>
          <a:bodyPr/>
          <a:lstStyle/>
          <a:p>
            <a:r>
              <a:rPr lang="ja-JP" altLang="en-US" dirty="0"/>
              <a:t>自主</a:t>
            </a:r>
            <a:r>
              <a:rPr lang="ja-JP" altLang="en-US" dirty="0" smtClean="0"/>
              <a:t>学習</a:t>
            </a:r>
            <a:r>
              <a:rPr lang="ja-JP" altLang="en-US" dirty="0" smtClean="0"/>
              <a:t>（</a:t>
            </a:r>
            <a:r>
              <a:rPr lang="en-US" altLang="ja-JP" dirty="0" smtClean="0"/>
              <a:t>FUSO Horizon</a:t>
            </a:r>
            <a:r>
              <a:rPr lang="ja-JP" altLang="en-US" dirty="0" smtClean="0"/>
              <a:t>上でのテスト）概要</a:t>
            </a:r>
            <a:endParaRPr lang="en-US" dirty="0"/>
          </a:p>
        </p:txBody>
      </p:sp>
      <p:cxnSp>
        <p:nvCxnSpPr>
          <p:cNvPr id="48" name="直線コネクタ 47"/>
          <p:cNvCxnSpPr/>
          <p:nvPr/>
        </p:nvCxnSpPr>
        <p:spPr bwMode="auto">
          <a:xfrm>
            <a:off x="541527" y="3246732"/>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直線コネクタ 48"/>
          <p:cNvCxnSpPr/>
          <p:nvPr/>
        </p:nvCxnSpPr>
        <p:spPr bwMode="auto">
          <a:xfrm>
            <a:off x="556408" y="2246493"/>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正方形/長方形 19"/>
          <p:cNvSpPr/>
          <p:nvPr/>
        </p:nvSpPr>
        <p:spPr>
          <a:xfrm>
            <a:off x="541526" y="4370256"/>
            <a:ext cx="1485968" cy="661438"/>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受講方法</a:t>
            </a:r>
            <a:endParaRPr lang="en-GB" sz="1600" dirty="0">
              <a:latin typeface="+mn-ea"/>
            </a:endParaRPr>
          </a:p>
        </p:txBody>
      </p:sp>
      <p:cxnSp>
        <p:nvCxnSpPr>
          <p:cNvPr id="23" name="直線コネクタ 22"/>
          <p:cNvCxnSpPr/>
          <p:nvPr/>
        </p:nvCxnSpPr>
        <p:spPr bwMode="auto">
          <a:xfrm>
            <a:off x="541526" y="4202939"/>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テキスト ボックス 1"/>
          <p:cNvSpPr txBox="1"/>
          <p:nvPr/>
        </p:nvSpPr>
        <p:spPr bwMode="auto">
          <a:xfrm>
            <a:off x="2468880" y="1423379"/>
            <a:ext cx="9186388" cy="761882"/>
          </a:xfrm>
          <a:prstGeom prst="rect">
            <a:avLst/>
          </a:prstGeom>
          <a:noFill/>
          <a:ln w="9525">
            <a:noFill/>
            <a:miter lim="800000"/>
            <a:headEnd/>
            <a:tailEnd/>
          </a:ln>
        </p:spPr>
        <p:txBody>
          <a:bodyPr wrap="square" lIns="0" tIns="0" rIns="0" bIns="0" rtlCol="0" anchor="t" anchorCtr="0">
            <a:noAutofit/>
          </a:bodyPr>
          <a:lstStyle/>
          <a:p>
            <a:pPr defTabSz="1088959" fontAlgn="base"/>
            <a:r>
              <a:rPr lang="en-US" altLang="ja-JP" sz="1600" dirty="0">
                <a:ea typeface="Meiryo UI" panose="020B0604030504040204" pitchFamily="50" charset="-128"/>
                <a:cs typeface="Meiryo UI" panose="020B0604030504040204" pitchFamily="50" charset="-128"/>
              </a:rPr>
              <a:t>FORCE</a:t>
            </a:r>
            <a:r>
              <a:rPr lang="ja-JP" altLang="en-US" sz="1600" dirty="0">
                <a:ea typeface="Meiryo UI" panose="020B0604030504040204" pitchFamily="50" charset="-128"/>
                <a:cs typeface="Meiryo UI" panose="020B0604030504040204" pitchFamily="50" charset="-128"/>
              </a:rPr>
              <a:t>に対する理解度</a:t>
            </a:r>
            <a:r>
              <a:rPr lang="en-US" altLang="ja-JP" sz="1600" dirty="0">
                <a:ea typeface="Meiryo UI" panose="020B0604030504040204" pitchFamily="50" charset="-128"/>
                <a:cs typeface="Meiryo UI" panose="020B0604030504040204" pitchFamily="50" charset="-128"/>
              </a:rPr>
              <a:t>/</a:t>
            </a:r>
            <a:r>
              <a:rPr lang="ja-JP" altLang="en-US" sz="1600" dirty="0">
                <a:ea typeface="Meiryo UI" panose="020B0604030504040204" pitchFamily="50" charset="-128"/>
                <a:cs typeface="Meiryo UI" panose="020B0604030504040204" pitchFamily="50" charset="-128"/>
              </a:rPr>
              <a:t>習熟度を確認し、 </a:t>
            </a:r>
            <a:r>
              <a:rPr lang="en-US" altLang="ja-JP" sz="1600" dirty="0">
                <a:ea typeface="Meiryo UI" panose="020B0604030504040204" pitchFamily="50" charset="-128"/>
                <a:cs typeface="Meiryo UI" panose="020B0604030504040204" pitchFamily="50" charset="-128"/>
              </a:rPr>
              <a:t>10</a:t>
            </a:r>
            <a:r>
              <a:rPr lang="ja-JP" altLang="en-US" sz="1600" dirty="0">
                <a:ea typeface="Meiryo UI" panose="020B0604030504040204" pitchFamily="50" charset="-128"/>
                <a:cs typeface="Meiryo UI" panose="020B0604030504040204" pitchFamily="50" charset="-128"/>
              </a:rPr>
              <a:t>月の本稼働までに補うべきオペレーションの有無を明確に</a:t>
            </a:r>
            <a:r>
              <a:rPr lang="ja-JP" altLang="en-US" sz="1600" dirty="0" smtClean="0">
                <a:ea typeface="Meiryo UI" panose="020B0604030504040204" pitchFamily="50" charset="-128"/>
                <a:cs typeface="Meiryo UI" panose="020B0604030504040204" pitchFamily="50" charset="-128"/>
              </a:rPr>
              <a:t>する</a:t>
            </a:r>
            <a:endParaRPr lang="en-US" altLang="ja-JP" sz="1600" dirty="0" smtClean="0">
              <a:ea typeface="Meiryo UI" panose="020B0604030504040204" pitchFamily="50" charset="-128"/>
              <a:cs typeface="Meiryo UI" panose="020B0604030504040204" pitchFamily="50" charset="-128"/>
            </a:endParaRPr>
          </a:p>
          <a:p>
            <a:pPr defTabSz="1088959" fontAlgn="base"/>
            <a:r>
              <a:rPr kumimoji="1" lang="en-US" altLang="ja-JP" sz="1600" b="1"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※9</a:t>
            </a:r>
            <a:r>
              <a:rPr kumimoji="1" lang="ja-JP" altLang="en-US" sz="1600" b="1"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月の補講では、</a:t>
            </a:r>
            <a:r>
              <a:rPr lang="ja-JP" altLang="en-US" sz="1600" b="1" dirty="0" smtClean="0">
                <a:solidFill>
                  <a:prstClr val="black"/>
                </a:solidFill>
                <a:ea typeface="Meiryo UI" panose="020B0604030504040204" pitchFamily="50" charset="-128"/>
                <a:cs typeface="Meiryo UI" panose="020B0604030504040204" pitchFamily="50" charset="-128"/>
              </a:rPr>
              <a:t>このテスト（学習）</a:t>
            </a:r>
            <a:r>
              <a:rPr lang="ja-JP" altLang="en-US" sz="1600" b="1" dirty="0">
                <a:solidFill>
                  <a:prstClr val="black"/>
                </a:solidFill>
                <a:ea typeface="Meiryo UI" panose="020B0604030504040204" pitchFamily="50" charset="-128"/>
                <a:cs typeface="Meiryo UI" panose="020B0604030504040204" pitchFamily="50" charset="-128"/>
              </a:rPr>
              <a:t>に</a:t>
            </a:r>
            <a:r>
              <a:rPr lang="ja-JP" altLang="en-US" sz="1600" b="1" dirty="0" smtClean="0">
                <a:solidFill>
                  <a:prstClr val="black"/>
                </a:solidFill>
                <a:ea typeface="Meiryo UI" panose="020B0604030504040204" pitchFamily="50" charset="-128"/>
                <a:cs typeface="Meiryo UI" panose="020B0604030504040204" pitchFamily="50" charset="-128"/>
              </a:rPr>
              <a:t>合格したことを前提として進めます。</a:t>
            </a:r>
            <a:r>
              <a:rPr lang="ja-JP" altLang="en-US" sz="1600" b="1" u="sng" dirty="0" smtClean="0">
                <a:solidFill>
                  <a:prstClr val="black"/>
                </a:solidFill>
                <a:ea typeface="Meiryo UI" panose="020B0604030504040204" pitchFamily="50" charset="-128"/>
                <a:cs typeface="Meiryo UI" panose="020B0604030504040204" pitchFamily="50" charset="-128"/>
              </a:rPr>
              <a:t>必ず全てのラーニングに合格</a:t>
            </a:r>
            <a:r>
              <a:rPr lang="ja-JP" altLang="en-US" sz="1600" b="1" dirty="0" smtClean="0">
                <a:solidFill>
                  <a:prstClr val="black"/>
                </a:solidFill>
                <a:ea typeface="Meiryo UI" panose="020B0604030504040204" pitchFamily="50" charset="-128"/>
                <a:cs typeface="Meiryo UI" panose="020B0604030504040204" pitchFamily="50" charset="-128"/>
              </a:rPr>
              <a:t>できるまでトライしてください。</a:t>
            </a:r>
            <a:endParaRPr kumimoji="1" lang="en-US" sz="1600" b="1"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sp>
        <p:nvSpPr>
          <p:cNvPr id="24" name="テキスト ボックス 23"/>
          <p:cNvSpPr txBox="1"/>
          <p:nvPr/>
        </p:nvSpPr>
        <p:spPr bwMode="auto">
          <a:xfrm>
            <a:off x="2468880" y="2474738"/>
            <a:ext cx="9186388" cy="557821"/>
          </a:xfrm>
          <a:prstGeom prst="rect">
            <a:avLst/>
          </a:prstGeom>
          <a:noFill/>
          <a:ln w="9525">
            <a:noFill/>
            <a:miter lim="800000"/>
            <a:headEnd/>
            <a:tailEnd/>
          </a:ln>
        </p:spPr>
        <p:txBody>
          <a:bodyPr wrap="square" lIns="0" tIns="0" rIns="0" bIns="0" rtlCol="0" anchor="t" anchorCtr="0">
            <a:noAutofit/>
          </a:bodyPr>
          <a:lstStyle/>
          <a:p>
            <a:pPr defTabSz="1088959" fontAlgn="base"/>
            <a:r>
              <a:rPr lang="en-US" altLang="ja-JP" sz="1600" dirty="0">
                <a:solidFill>
                  <a:prstClr val="black"/>
                </a:solidFill>
                <a:ea typeface="Meiryo UI" panose="020B0604030504040204" pitchFamily="50" charset="-128"/>
                <a:cs typeface="Meiryo UI" panose="020B0604030504040204" pitchFamily="50" charset="-128"/>
              </a:rPr>
              <a:t>FORCE</a:t>
            </a:r>
            <a:r>
              <a:rPr lang="ja-JP" altLang="en-US" sz="1600" dirty="0">
                <a:solidFill>
                  <a:prstClr val="black"/>
                </a:solidFill>
                <a:ea typeface="Meiryo UI" panose="020B0604030504040204" pitchFamily="50" charset="-128"/>
                <a:cs typeface="Meiryo UI" panose="020B0604030504040204" pitchFamily="50" charset="-128"/>
              </a:rPr>
              <a:t>を使用される全ユーザー</a:t>
            </a:r>
          </a:p>
          <a:p>
            <a:pPr defTabSz="1088959" fontAlgn="base"/>
            <a:r>
              <a:rPr lang="en-US" altLang="ja-JP" sz="1600" dirty="0" smtClean="0">
                <a:solidFill>
                  <a:prstClr val="black"/>
                </a:solidFill>
                <a:ea typeface="Meiryo UI" panose="020B0604030504040204" pitchFamily="50" charset="-128"/>
                <a:cs typeface="Meiryo UI" panose="020B0604030504040204" pitchFamily="50" charset="-128"/>
              </a:rPr>
              <a:t>※</a:t>
            </a:r>
            <a:r>
              <a:rPr lang="ja-JP" altLang="en-US" sz="1600" dirty="0" smtClean="0">
                <a:solidFill>
                  <a:prstClr val="black"/>
                </a:solidFill>
                <a:ea typeface="Meiryo UI" panose="020B0604030504040204" pitchFamily="50" charset="-128"/>
                <a:cs typeface="Meiryo UI" panose="020B0604030504040204" pitchFamily="50" charset="-128"/>
              </a:rPr>
              <a:t>対象者リストについては別添リストをご覧ください</a:t>
            </a:r>
            <a:endParaRPr kumimoji="1" 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sp>
        <p:nvSpPr>
          <p:cNvPr id="25" name="テキスト ボックス 24"/>
          <p:cNvSpPr txBox="1"/>
          <p:nvPr/>
        </p:nvSpPr>
        <p:spPr bwMode="auto">
          <a:xfrm>
            <a:off x="2468880" y="3453273"/>
            <a:ext cx="9186388" cy="557821"/>
          </a:xfrm>
          <a:prstGeom prst="rect">
            <a:avLst/>
          </a:prstGeom>
          <a:noFill/>
          <a:ln w="9525">
            <a:noFill/>
            <a:miter lim="800000"/>
            <a:headEnd/>
            <a:tailEnd/>
          </a:ln>
        </p:spPr>
        <p:txBody>
          <a:bodyPr wrap="square" lIns="0" tIns="0" rIns="0" bIns="0" rtlCol="0" anchor="ctr" anchorCtr="0">
            <a:noAutofit/>
          </a:bodyPr>
          <a:lstStyle/>
          <a:p>
            <a:pPr defTabSz="1088959" fontAlgn="base"/>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8</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月</a:t>
            </a:r>
            <a:r>
              <a:rPr lang="en-US" altLang="ja-JP" sz="1600" noProof="0" dirty="0">
                <a:solidFill>
                  <a:prstClr val="black"/>
                </a:solidFill>
                <a:ea typeface="Meiryo UI" panose="020B0604030504040204" pitchFamily="50" charset="-128"/>
                <a:cs typeface="Meiryo UI" panose="020B0604030504040204" pitchFamily="50" charset="-128"/>
              </a:rPr>
              <a:t>5</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日（月）～</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8</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月</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21</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日（水）　</a:t>
            </a:r>
            <a:endParaRPr kumimoji="1" 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sp>
        <p:nvSpPr>
          <p:cNvPr id="26" name="テキスト ボックス 25"/>
          <p:cNvSpPr txBox="1"/>
          <p:nvPr/>
        </p:nvSpPr>
        <p:spPr bwMode="auto">
          <a:xfrm>
            <a:off x="2468880" y="4217634"/>
            <a:ext cx="9186388" cy="1172083"/>
          </a:xfrm>
          <a:prstGeom prst="rect">
            <a:avLst/>
          </a:prstGeom>
          <a:noFill/>
          <a:ln w="9525">
            <a:noFill/>
            <a:miter lim="800000"/>
            <a:headEnd/>
            <a:tailEnd/>
          </a:ln>
        </p:spPr>
        <p:txBody>
          <a:bodyPr wrap="square" lIns="0" tIns="0" rIns="0" bIns="0" rtlCol="0" anchor="ctr" anchorCtr="0">
            <a:noAutofit/>
          </a:bodyPr>
          <a:lstStyle/>
          <a:p>
            <a:pPr defTabSz="1088959" fontAlgn="base"/>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FUSO</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 </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Horizon</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 </a:t>
            </a:r>
            <a:r>
              <a:rPr lang="ja-JP" altLang="en-US" sz="1600" dirty="0" smtClean="0">
                <a:solidFill>
                  <a:prstClr val="black"/>
                </a:solidFill>
                <a:ea typeface="Meiryo UI" panose="020B0604030504040204" pitchFamily="50" charset="-128"/>
                <a:cs typeface="Meiryo UI" panose="020B0604030504040204" pitchFamily="50" charset="-128"/>
              </a:rPr>
              <a:t>を使用して受講下さい</a:t>
            </a:r>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en-US" altLang="ja-JP" sz="1600" dirty="0" smtClean="0">
                <a:ea typeface="Meiryo UI" panose="020B0604030504040204" pitchFamily="50" charset="-128"/>
                <a:cs typeface="Meiryo UI" panose="020B0604030504040204" pitchFamily="50" charset="-128"/>
              </a:rPr>
              <a:t>URL:</a:t>
            </a:r>
            <a:r>
              <a:rPr lang="ja-JP" altLang="en-US" sz="1600" dirty="0" smtClean="0">
                <a:solidFill>
                  <a:srgbClr val="FF0000"/>
                </a:solidFill>
                <a:ea typeface="Meiryo UI" panose="020B0604030504040204" pitchFamily="50" charset="-128"/>
                <a:cs typeface="Meiryo UI" panose="020B0604030504040204" pitchFamily="50" charset="-128"/>
              </a:rPr>
              <a:t>　</a:t>
            </a:r>
            <a:r>
              <a:rPr lang="en-US" altLang="ja-JP" sz="1800" u="sng" dirty="0">
                <a:hlinkClick r:id="rId8"/>
              </a:rPr>
              <a:t>https://lms-fusoacademy.mitsubishi-fuso.com</a:t>
            </a:r>
            <a:r>
              <a:rPr lang="en-US" altLang="ja-JP" sz="1800" u="sng" dirty="0" smtClean="0">
                <a:hlinkClick r:id="rId8"/>
              </a:rPr>
              <a:t>/</a:t>
            </a:r>
            <a:endParaRPr kumimoji="1" lang="en-US" altLang="ja-JP" sz="1600" i="0" u="none" strike="noStrike" kern="1200" cap="none" spc="0" normalizeH="0" baseline="0" noProof="0" dirty="0" smtClean="0">
              <a:ln>
                <a:noFill/>
              </a:ln>
              <a:solidFill>
                <a:srgbClr val="FF0000"/>
              </a:solidFill>
              <a:effectLst/>
              <a:uLnTx/>
              <a:uFillTx/>
              <a:ea typeface="Meiryo UI" panose="020B0604030504040204" pitchFamily="50" charset="-128"/>
              <a:cs typeface="Meiryo UI" panose="020B0604030504040204" pitchFamily="50" charset="-128"/>
            </a:endParaRPr>
          </a:p>
          <a:p>
            <a:pPr defTabSz="1088959" fontAlgn="base"/>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必ずご自身のダイムラー</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UID</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でログインしてください</a:t>
            </a:r>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en-US" altLang="ja-JP" sz="1600" dirty="0" smtClean="0">
                <a:solidFill>
                  <a:prstClr val="black"/>
                </a:solidFill>
                <a:ea typeface="Meiryo UI" panose="020B0604030504040204" pitchFamily="50" charset="-128"/>
                <a:cs typeface="Meiryo UI" panose="020B0604030504040204" pitchFamily="50" charset="-128"/>
              </a:rPr>
              <a:t>※Microsoft</a:t>
            </a:r>
            <a:r>
              <a:rPr lang="ja-JP" altLang="en-US" sz="1600" dirty="0" smtClean="0">
                <a:solidFill>
                  <a:prstClr val="black"/>
                </a:solidFill>
                <a:ea typeface="Meiryo UI" panose="020B0604030504040204" pitchFamily="50" charset="-128"/>
                <a:cs typeface="Meiryo UI" panose="020B0604030504040204" pitchFamily="50" charset="-128"/>
              </a:rPr>
              <a:t> </a:t>
            </a:r>
            <a:r>
              <a:rPr lang="en-US" altLang="ja-JP" sz="1600" dirty="0" smtClean="0">
                <a:solidFill>
                  <a:prstClr val="black"/>
                </a:solidFill>
                <a:ea typeface="Meiryo UI" panose="020B0604030504040204" pitchFamily="50" charset="-128"/>
                <a:cs typeface="Meiryo UI" panose="020B0604030504040204" pitchFamily="50" charset="-128"/>
              </a:rPr>
              <a:t>Edge</a:t>
            </a:r>
            <a:r>
              <a:rPr lang="ja-JP" altLang="en-US" sz="1600" dirty="0" smtClean="0">
                <a:solidFill>
                  <a:prstClr val="black"/>
                </a:solidFill>
                <a:ea typeface="Meiryo UI" panose="020B0604030504040204" pitchFamily="50" charset="-128"/>
                <a:cs typeface="Meiryo UI" panose="020B0604030504040204" pitchFamily="50" charset="-128"/>
              </a:rPr>
              <a:t>ではなく、</a:t>
            </a:r>
            <a:r>
              <a:rPr lang="en-US" altLang="ja-JP" sz="1600" dirty="0" smtClean="0">
                <a:solidFill>
                  <a:prstClr val="black"/>
                </a:solidFill>
                <a:ea typeface="Meiryo UI" panose="020B0604030504040204" pitchFamily="50" charset="-128"/>
                <a:cs typeface="Meiryo UI" panose="020B0604030504040204" pitchFamily="50" charset="-128"/>
              </a:rPr>
              <a:t>Internet</a:t>
            </a:r>
            <a:r>
              <a:rPr lang="ja-JP" altLang="en-US" sz="1600" dirty="0" smtClean="0">
                <a:solidFill>
                  <a:prstClr val="black"/>
                </a:solidFill>
                <a:ea typeface="Meiryo UI" panose="020B0604030504040204" pitchFamily="50" charset="-128"/>
                <a:cs typeface="Meiryo UI" panose="020B0604030504040204" pitchFamily="50" charset="-128"/>
              </a:rPr>
              <a:t> </a:t>
            </a:r>
            <a:r>
              <a:rPr lang="en-US" altLang="ja-JP" sz="1600" dirty="0" smtClean="0">
                <a:solidFill>
                  <a:prstClr val="black"/>
                </a:solidFill>
                <a:ea typeface="Meiryo UI" panose="020B0604030504040204" pitchFamily="50" charset="-128"/>
                <a:cs typeface="Meiryo UI" panose="020B0604030504040204" pitchFamily="50" charset="-128"/>
              </a:rPr>
              <a:t>Explorer</a:t>
            </a:r>
            <a:r>
              <a:rPr lang="ja-JP" altLang="en-US" sz="1600" dirty="0" smtClean="0">
                <a:solidFill>
                  <a:prstClr val="black"/>
                </a:solidFill>
                <a:ea typeface="Meiryo UI" panose="020B0604030504040204" pitchFamily="50" charset="-128"/>
                <a:cs typeface="Meiryo UI" panose="020B0604030504040204" pitchFamily="50" charset="-128"/>
              </a:rPr>
              <a:t>をご使用ください</a:t>
            </a:r>
            <a:endParaRPr kumimoji="1" 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sp>
        <p:nvSpPr>
          <p:cNvPr id="15" name="正方形/長方形 14"/>
          <p:cNvSpPr/>
          <p:nvPr/>
        </p:nvSpPr>
        <p:spPr>
          <a:xfrm>
            <a:off x="541526" y="5525868"/>
            <a:ext cx="1485968" cy="661438"/>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問合せ先</a:t>
            </a:r>
            <a:endParaRPr lang="en-GB" sz="1600" dirty="0">
              <a:latin typeface="+mn-ea"/>
            </a:endParaRPr>
          </a:p>
        </p:txBody>
      </p:sp>
      <p:sp>
        <p:nvSpPr>
          <p:cNvPr id="16" name="テキスト ボックス 15"/>
          <p:cNvSpPr txBox="1"/>
          <p:nvPr/>
        </p:nvSpPr>
        <p:spPr bwMode="auto">
          <a:xfrm>
            <a:off x="2468880" y="5565120"/>
            <a:ext cx="9186388" cy="903598"/>
          </a:xfrm>
          <a:prstGeom prst="rect">
            <a:avLst/>
          </a:prstGeom>
          <a:noFill/>
          <a:ln w="9525">
            <a:noFill/>
            <a:miter lim="800000"/>
            <a:headEnd/>
            <a:tailEnd/>
          </a:ln>
        </p:spPr>
        <p:txBody>
          <a:bodyPr wrap="square" lIns="0" tIns="0" rIns="0" bIns="0" rtlCol="0" anchor="t" anchorCtr="0">
            <a:noAutofit/>
          </a:bodyPr>
          <a:lstStyle/>
          <a:p>
            <a:pP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ご不明点があれば、</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FORCE</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メールまでご連絡ください</a:t>
            </a:r>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en-US" altLang="ja-JP" sz="1600" b="1" dirty="0" smtClean="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rPr>
              <a:t>※</a:t>
            </a:r>
            <a:r>
              <a:rPr lang="en-US" sz="1600" b="1" dirty="0" smtClean="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rPr>
              <a:t>FUSO </a:t>
            </a:r>
            <a:r>
              <a:rPr lang="ja-JP" altLang="en-US" sz="1600" b="1" dirty="0">
                <a:solidFill>
                  <a:srgbClr val="FF0000"/>
                </a:solidFill>
                <a:latin typeface="游明朝 Demibold" panose="02020600000000000000" pitchFamily="18" charset="-128"/>
                <a:ea typeface="游明朝 Demibold" panose="02020600000000000000" pitchFamily="18" charset="-128"/>
                <a:cs typeface="Meiryo UI" panose="020B0604030504040204" pitchFamily="50" charset="-128"/>
              </a:rPr>
              <a:t>アカデミーへの問合せはご遠慮ください</a:t>
            </a:r>
            <a:endParaRPr kumimoji="1" lang="en-US" altLang="ja-JP" sz="1600" b="1" i="0" u="none" strike="noStrike" kern="1200" cap="none" spc="0" normalizeH="0" baseline="0" noProof="0" dirty="0" smtClean="0">
              <a:ln>
                <a:noFill/>
              </a:ln>
              <a:solidFill>
                <a:srgbClr val="FF0000"/>
              </a:solidFill>
              <a:effectLst/>
              <a:uLnTx/>
              <a:uFillTx/>
              <a:latin typeface="游明朝 Demibold" panose="02020600000000000000" pitchFamily="18" charset="-128"/>
              <a:ea typeface="游明朝 Demibold" panose="02020600000000000000" pitchFamily="18" charset="-128"/>
              <a:cs typeface="Meiryo UI" panose="020B0604030504040204" pitchFamily="50" charset="-128"/>
            </a:endParaRPr>
          </a:p>
          <a:p>
            <a:pPr defTabSz="1088959" fontAlgn="base"/>
            <a:r>
              <a:rPr lang="en-US" altLang="ja-JP" sz="1600" u="sng" dirty="0" smtClean="0">
                <a:solidFill>
                  <a:prstClr val="black"/>
                </a:solidFill>
                <a:ea typeface="Meiryo UI" panose="020B0604030504040204" pitchFamily="50" charset="-128"/>
                <a:cs typeface="Meiryo UI" panose="020B0604030504040204" pitchFamily="50" charset="-128"/>
              </a:rPr>
              <a:t>Force_Support@daimler.com</a:t>
            </a:r>
            <a:endParaRPr lang="en-US" altLang="ja-JP" sz="1600" u="sng" dirty="0">
              <a:solidFill>
                <a:prstClr val="black"/>
              </a:solidFill>
              <a:ea typeface="Meiryo UI" panose="020B0604030504040204" pitchFamily="50" charset="-128"/>
              <a:cs typeface="Meiryo UI" panose="020B0604030504040204" pitchFamily="50" charset="-128"/>
            </a:endParaRPr>
          </a:p>
        </p:txBody>
      </p:sp>
      <p:cxnSp>
        <p:nvCxnSpPr>
          <p:cNvPr id="19" name="直線コネクタ 18"/>
          <p:cNvCxnSpPr/>
          <p:nvPr/>
        </p:nvCxnSpPr>
        <p:spPr bwMode="auto">
          <a:xfrm>
            <a:off x="541526" y="5389717"/>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229584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927919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238" name="think-cell スライド" r:id="rId6" imgW="216" imgH="216" progId="TCLayout.ActiveDocument.1">
                  <p:embed/>
                </p:oleObj>
              </mc:Choice>
              <mc:Fallback>
                <p:oleObj name="think-cell スライド" r:id="rId6" imgW="216" imgH="216" progId="TCLayout.ActiveDocument.1">
                  <p:embed/>
                  <p:pic>
                    <p:nvPicPr>
                      <p:cNvPr id="5" name="オブジェクト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en-US" altLang="ja-JP" sz="3500" dirty="0" smtClean="0">
              <a:solidFill>
                <a:schemeClr val="tx1"/>
              </a:solidFill>
              <a:latin typeface="CorpoS" pitchFamily="2" charset="0"/>
              <a:ea typeface="+mj-ea"/>
              <a:cs typeface="+mj-cs"/>
              <a:sym typeface="CorpoS" pitchFamily="2" charset="0"/>
            </a:endParaRPr>
          </a:p>
        </p:txBody>
      </p:sp>
      <p:sp>
        <p:nvSpPr>
          <p:cNvPr id="7" name="フッター プレースホルダー 3">
            <a:extLst>
              <a:ext uri="{FF2B5EF4-FFF2-40B4-BE49-F238E27FC236}">
                <a16:creationId xmlns:a16="http://schemas.microsoft.com/office/drawing/2014/main" id="{008DF59A-A3D1-4764-9C10-A6FF7FFE41EE}"/>
              </a:ext>
            </a:extLst>
          </p:cNvPr>
          <p:cNvSpPr>
            <a:spLocks noGrp="1"/>
          </p:cNvSpPr>
          <p:nvPr>
            <p:ph type="ftr" sz="quarter" idx="3"/>
          </p:nvPr>
        </p:nvSpPr>
        <p:spPr>
          <a:xfrm>
            <a:off x="2879999" y="6493495"/>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p>
        </p:txBody>
      </p:sp>
      <p:sp>
        <p:nvSpPr>
          <p:cNvPr id="9" name="正方形/長方形 8"/>
          <p:cNvSpPr/>
          <p:nvPr/>
        </p:nvSpPr>
        <p:spPr>
          <a:xfrm>
            <a:off x="541529" y="1423379"/>
            <a:ext cx="1487322" cy="986607"/>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合否判定</a:t>
            </a:r>
            <a:endParaRPr lang="en-US" altLang="ja-JP" sz="1600" dirty="0" smtClean="0">
              <a:latin typeface="+mn-ea"/>
            </a:endParaRPr>
          </a:p>
          <a:p>
            <a:pPr algn="ctr"/>
            <a:r>
              <a:rPr lang="ja-JP" altLang="en-US" sz="1600" dirty="0" smtClean="0">
                <a:latin typeface="+mn-ea"/>
              </a:rPr>
              <a:t>につい</a:t>
            </a:r>
            <a:r>
              <a:rPr lang="ja-JP" altLang="en-US" sz="1600" dirty="0">
                <a:latin typeface="+mn-ea"/>
              </a:rPr>
              <a:t>て</a:t>
            </a:r>
            <a:endParaRPr lang="en-US" altLang="ja-JP" sz="1600" dirty="0" smtClean="0">
              <a:latin typeface="+mn-ea"/>
            </a:endParaRPr>
          </a:p>
        </p:txBody>
      </p:sp>
      <p:sp>
        <p:nvSpPr>
          <p:cNvPr id="22" name="正方形/長方形 21"/>
          <p:cNvSpPr/>
          <p:nvPr/>
        </p:nvSpPr>
        <p:spPr>
          <a:xfrm>
            <a:off x="2028851" y="2767904"/>
            <a:ext cx="1487323" cy="64860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n-ea"/>
              </a:rPr>
              <a:t>合格</a:t>
            </a:r>
            <a:r>
              <a:rPr lang="ja-JP" altLang="en-US" sz="1600" dirty="0" smtClean="0">
                <a:latin typeface="+mn-ea"/>
              </a:rPr>
              <a:t>の</a:t>
            </a:r>
            <a:r>
              <a:rPr lang="ja-JP" altLang="en-US" sz="1600" dirty="0">
                <a:latin typeface="+mn-ea"/>
              </a:rPr>
              <a:t>場合</a:t>
            </a:r>
            <a:endParaRPr lang="en-US" altLang="ja-JP" sz="1600" dirty="0">
              <a:latin typeface="+mn-ea"/>
            </a:endParaRPr>
          </a:p>
        </p:txBody>
      </p:sp>
      <p:sp>
        <p:nvSpPr>
          <p:cNvPr id="3" name="タイトル 2"/>
          <p:cNvSpPr>
            <a:spLocks noGrp="1"/>
          </p:cNvSpPr>
          <p:nvPr>
            <p:ph type="title"/>
          </p:nvPr>
        </p:nvSpPr>
        <p:spPr/>
        <p:txBody>
          <a:bodyPr/>
          <a:lstStyle/>
          <a:p>
            <a:r>
              <a:rPr lang="ja-JP" altLang="en-US" dirty="0"/>
              <a:t>自主</a:t>
            </a:r>
            <a:r>
              <a:rPr lang="ja-JP" altLang="en-US" dirty="0" smtClean="0"/>
              <a:t>学習</a:t>
            </a:r>
            <a:r>
              <a:rPr lang="ja-JP" altLang="en-US" dirty="0" smtClean="0"/>
              <a:t>（</a:t>
            </a:r>
            <a:r>
              <a:rPr lang="en-US" altLang="ja-JP" dirty="0" smtClean="0"/>
              <a:t>FUSO Horizon</a:t>
            </a:r>
            <a:r>
              <a:rPr lang="ja-JP" altLang="en-US" dirty="0" smtClean="0"/>
              <a:t>上でのテスト）概要</a:t>
            </a:r>
            <a:endParaRPr lang="en-US" dirty="0"/>
          </a:p>
        </p:txBody>
      </p:sp>
      <p:cxnSp>
        <p:nvCxnSpPr>
          <p:cNvPr id="49" name="直線コネクタ 48"/>
          <p:cNvCxnSpPr/>
          <p:nvPr/>
        </p:nvCxnSpPr>
        <p:spPr bwMode="auto">
          <a:xfrm>
            <a:off x="541529" y="2521765"/>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正方形/長方形 19"/>
          <p:cNvSpPr/>
          <p:nvPr/>
        </p:nvSpPr>
        <p:spPr>
          <a:xfrm>
            <a:off x="8569647" y="2762964"/>
            <a:ext cx="1485968" cy="6614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不合格の場合</a:t>
            </a:r>
            <a:endParaRPr lang="en-GB" sz="1600" dirty="0">
              <a:latin typeface="+mn-ea"/>
            </a:endParaRPr>
          </a:p>
        </p:txBody>
      </p:sp>
      <p:sp>
        <p:nvSpPr>
          <p:cNvPr id="27" name="テキスト ボックス 26"/>
          <p:cNvSpPr txBox="1"/>
          <p:nvPr/>
        </p:nvSpPr>
        <p:spPr bwMode="auto">
          <a:xfrm>
            <a:off x="2468880" y="1423379"/>
            <a:ext cx="9186388" cy="1098386"/>
          </a:xfrm>
          <a:prstGeom prst="rect">
            <a:avLst/>
          </a:prstGeom>
          <a:noFill/>
          <a:ln w="9525">
            <a:noFill/>
            <a:miter lim="800000"/>
            <a:headEnd/>
            <a:tailEnd/>
          </a:ln>
        </p:spPr>
        <p:txBody>
          <a:bodyPr wrap="square" lIns="0" tIns="0" rIns="0" bIns="0" rtlCol="0" anchor="t" anchorCtr="0">
            <a:noAutofit/>
          </a:bodyPr>
          <a:lstStyle/>
          <a:p>
            <a:pP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今回の</a:t>
            </a:r>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E</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ラーニングでは、正答率に応じて合否判定ができるようになっています。</a:t>
            </a:r>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ja-JP" altLang="en-US" sz="1600" dirty="0">
                <a:solidFill>
                  <a:prstClr val="black"/>
                </a:solidFill>
                <a:ea typeface="Meiryo UI" panose="020B0604030504040204" pitchFamily="50" charset="-128"/>
                <a:cs typeface="Meiryo UI" panose="020B0604030504040204" pitchFamily="50" charset="-128"/>
              </a:rPr>
              <a:t>正答率が</a:t>
            </a:r>
            <a:r>
              <a:rPr lang="en-US" altLang="ja-JP" sz="1600" dirty="0" smtClean="0">
                <a:solidFill>
                  <a:prstClr val="black"/>
                </a:solidFill>
                <a:ea typeface="Meiryo UI" panose="020B0604030504040204" pitchFamily="50" charset="-128"/>
                <a:cs typeface="Meiryo UI" panose="020B0604030504040204" pitchFamily="50" charset="-128"/>
              </a:rPr>
              <a:t>100%</a:t>
            </a:r>
            <a:r>
              <a:rPr lang="ja-JP" altLang="en-US" sz="1600" dirty="0" smtClean="0">
                <a:solidFill>
                  <a:prstClr val="black"/>
                </a:solidFill>
                <a:ea typeface="Meiryo UI" panose="020B0604030504040204" pitchFamily="50" charset="-128"/>
                <a:cs typeface="Meiryo UI" panose="020B0604030504040204" pitchFamily="50" charset="-128"/>
              </a:rPr>
              <a:t>の</a:t>
            </a:r>
            <a:r>
              <a:rPr lang="ja-JP" altLang="en-US" sz="1600" dirty="0">
                <a:solidFill>
                  <a:prstClr val="black"/>
                </a:solidFill>
                <a:ea typeface="Meiryo UI" panose="020B0604030504040204" pitchFamily="50" charset="-128"/>
                <a:cs typeface="Meiryo UI" panose="020B0604030504040204" pitchFamily="50" charset="-128"/>
              </a:rPr>
              <a:t>場合</a:t>
            </a:r>
            <a:r>
              <a:rPr lang="ja-JP" altLang="en-US" sz="1600" dirty="0" smtClean="0">
                <a:solidFill>
                  <a:prstClr val="black"/>
                </a:solidFill>
                <a:ea typeface="Meiryo UI" panose="020B0604030504040204" pitchFamily="50" charset="-128"/>
                <a:cs typeface="Meiryo UI" panose="020B0604030504040204" pitchFamily="50" charset="-128"/>
              </a:rPr>
              <a:t>のみ、</a:t>
            </a:r>
            <a:r>
              <a:rPr lang="ja-JP" altLang="en-US" sz="1600" noProof="0" dirty="0" smtClean="0">
                <a:solidFill>
                  <a:prstClr val="black"/>
                </a:solidFill>
                <a:ea typeface="Meiryo UI" panose="020B0604030504040204" pitchFamily="50" charset="-128"/>
                <a:cs typeface="Meiryo UI" panose="020B0604030504040204" pitchFamily="50" charset="-128"/>
              </a:rPr>
              <a:t>合格</a:t>
            </a:r>
            <a:r>
              <a:rPr lang="ja-JP" altLang="en-US" sz="1600" noProof="0" dirty="0" smtClean="0">
                <a:solidFill>
                  <a:prstClr val="black"/>
                </a:solidFill>
                <a:ea typeface="Meiryo UI" panose="020B0604030504040204" pitchFamily="50" charset="-128"/>
                <a:cs typeface="Meiryo UI" panose="020B0604030504040204" pitchFamily="50" charset="-128"/>
              </a:rPr>
              <a:t>判定が出ます。自分が合格したかどうかは、</a:t>
            </a:r>
            <a:r>
              <a:rPr lang="en-US" altLang="ja-JP" sz="1600" noProof="0" dirty="0" smtClean="0">
                <a:solidFill>
                  <a:prstClr val="black"/>
                </a:solidFill>
                <a:ea typeface="Meiryo UI" panose="020B0604030504040204" pitchFamily="50" charset="-128"/>
                <a:cs typeface="Meiryo UI" panose="020B0604030504040204" pitchFamily="50" charset="-128"/>
              </a:rPr>
              <a:t>E</a:t>
            </a:r>
            <a:r>
              <a:rPr lang="ja-JP" altLang="en-US" sz="1600" noProof="0" dirty="0" smtClean="0">
                <a:solidFill>
                  <a:prstClr val="black"/>
                </a:solidFill>
                <a:ea typeface="Meiryo UI" panose="020B0604030504040204" pitchFamily="50" charset="-128"/>
                <a:cs typeface="Meiryo UI" panose="020B0604030504040204" pitchFamily="50" charset="-128"/>
              </a:rPr>
              <a:t>ラーニングを終えた直後の画面</a:t>
            </a:r>
            <a:endParaRPr lang="en-US" altLang="ja-JP" sz="1600" noProof="0" dirty="0" smtClean="0">
              <a:solidFill>
                <a:prstClr val="black"/>
              </a:solidFill>
              <a:ea typeface="Meiryo UI" panose="020B0604030504040204" pitchFamily="50" charset="-128"/>
              <a:cs typeface="Meiryo UI" panose="020B0604030504040204" pitchFamily="50" charset="-128"/>
            </a:endParaRPr>
          </a:p>
          <a:p>
            <a:pPr defTabSz="1088959" fontAlgn="base"/>
            <a:r>
              <a:rPr lang="ja-JP" altLang="en-US" sz="1600" noProof="0" dirty="0" smtClean="0">
                <a:solidFill>
                  <a:prstClr val="black"/>
                </a:solidFill>
                <a:ea typeface="Meiryo UI" panose="020B0604030504040204" pitchFamily="50" charset="-128"/>
                <a:cs typeface="Meiryo UI" panose="020B0604030504040204" pitchFamily="50" charset="-128"/>
              </a:rPr>
              <a:t>（以下参照）にて確認ができます。</a:t>
            </a:r>
            <a:endParaRPr lang="en-US" altLang="ja-JP" sz="1600" dirty="0">
              <a:solidFill>
                <a:prstClr val="black"/>
              </a:solidFill>
              <a:ea typeface="Meiryo UI" panose="020B0604030504040204" pitchFamily="50" charset="-128"/>
              <a:cs typeface="Meiryo UI" panose="020B0604030504040204" pitchFamily="50" charset="-128"/>
            </a:endParaRPr>
          </a:p>
          <a:p>
            <a:pPr defTabSz="1088959" fontAlgn="base"/>
            <a:r>
              <a:rPr lang="ja-JP" altLang="en-US" sz="1600" noProof="0" dirty="0" smtClean="0">
                <a:solidFill>
                  <a:prstClr val="black"/>
                </a:solidFill>
                <a:ea typeface="Meiryo UI" panose="020B0604030504040204" pitchFamily="50" charset="-128"/>
                <a:cs typeface="Meiryo UI" panose="020B0604030504040204" pitchFamily="50" charset="-128"/>
              </a:rPr>
              <a:t>合格判定がでるまで繰り返し解き、</a:t>
            </a:r>
            <a:r>
              <a:rPr lang="en-US" altLang="ja-JP" sz="1600" noProof="0" dirty="0" smtClean="0">
                <a:solidFill>
                  <a:prstClr val="black"/>
                </a:solidFill>
                <a:ea typeface="Meiryo UI" panose="020B0604030504040204" pitchFamily="50" charset="-128"/>
                <a:cs typeface="Meiryo UI" panose="020B0604030504040204" pitchFamily="50" charset="-128"/>
              </a:rPr>
              <a:t>FORCE</a:t>
            </a:r>
            <a:r>
              <a:rPr lang="ja-JP" altLang="en-US" sz="1600" noProof="0" dirty="0" smtClean="0">
                <a:solidFill>
                  <a:prstClr val="black"/>
                </a:solidFill>
                <a:ea typeface="Meiryo UI" panose="020B0604030504040204" pitchFamily="50" charset="-128"/>
                <a:cs typeface="Meiryo UI" panose="020B0604030504040204" pitchFamily="50" charset="-128"/>
              </a:rPr>
              <a:t>操作の習熟の目安としてお役立てください。</a:t>
            </a:r>
            <a:endParaRPr lang="en-US" altLang="ja-JP" sz="1600" noProof="0" dirty="0" smtClean="0">
              <a:solidFill>
                <a:prstClr val="black"/>
              </a:solidFill>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8"/>
          <a:stretch>
            <a:fillRect/>
          </a:stretch>
        </p:blipFill>
        <p:spPr>
          <a:xfrm>
            <a:off x="7698144" y="3493703"/>
            <a:ext cx="3228975" cy="2543175"/>
          </a:xfrm>
          <a:prstGeom prst="rect">
            <a:avLst/>
          </a:prstGeom>
        </p:spPr>
      </p:pic>
      <p:sp>
        <p:nvSpPr>
          <p:cNvPr id="2" name="テキスト ボックス 1"/>
          <p:cNvSpPr txBox="1"/>
          <p:nvPr/>
        </p:nvSpPr>
        <p:spPr bwMode="auto">
          <a:xfrm>
            <a:off x="629999" y="6160703"/>
            <a:ext cx="10936799" cy="232348"/>
          </a:xfrm>
          <a:prstGeom prst="rect">
            <a:avLst/>
          </a:prstGeom>
          <a:noFill/>
          <a:ln w="9525">
            <a:noFill/>
            <a:miter lim="800000"/>
            <a:headEnd/>
            <a:tailEnd/>
          </a:ln>
        </p:spPr>
        <p:txBody>
          <a:bodyPr wrap="square" lIns="0" tIns="0" rIns="0" bIns="0" rtlCol="0" anchor="t" anchorCtr="0">
            <a:noAutofit/>
          </a:bodyPr>
          <a:lstStyle/>
          <a:p>
            <a:pPr algn="ctr" defTabSz="1088959" fontAlgn="base"/>
            <a:r>
              <a:rPr kumimoji="1" lang="en-US" altLang="ja-JP" sz="1600" b="1" i="0" u="none" strike="noStrike" kern="1200" cap="none" spc="0" normalizeH="0" baseline="0" noProof="0" dirty="0" smtClean="0">
                <a:ln>
                  <a:noFill/>
                </a:ln>
                <a:solidFill>
                  <a:srgbClr val="FF0000"/>
                </a:solidFill>
                <a:effectLst/>
                <a:uLnTx/>
                <a:uFillTx/>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smtClean="0">
                <a:ln>
                  <a:noFill/>
                </a:ln>
                <a:solidFill>
                  <a:srgbClr val="FF0000"/>
                </a:solidFill>
                <a:effectLst/>
                <a:uLnTx/>
                <a:uFillTx/>
                <a:ea typeface="Meiryo UI" panose="020B0604030504040204" pitchFamily="50" charset="-128"/>
                <a:cs typeface="Meiryo UI" panose="020B0604030504040204" pitchFamily="50" charset="-128"/>
              </a:rPr>
              <a:t>受講履歴を正しく記録するために、上記画面の</a:t>
            </a:r>
            <a:r>
              <a:rPr lang="ja-JP" altLang="en-US" sz="1600" b="1" dirty="0" smtClean="0">
                <a:solidFill>
                  <a:srgbClr val="FF0000"/>
                </a:solidFill>
                <a:ea typeface="Meiryo UI" panose="020B0604030504040204" pitchFamily="50" charset="-128"/>
                <a:cs typeface="Meiryo UI" panose="020B0604030504040204" pitchFamily="50" charset="-128"/>
              </a:rPr>
              <a:t>結果が</a:t>
            </a:r>
            <a:r>
              <a:rPr lang="ja-JP" altLang="en-US" sz="1600" b="1" dirty="0">
                <a:solidFill>
                  <a:srgbClr val="FF0000"/>
                </a:solidFill>
                <a:ea typeface="Meiryo UI" panose="020B0604030504040204" pitchFamily="50" charset="-128"/>
                <a:cs typeface="Meiryo UI" panose="020B0604030504040204" pitchFamily="50" charset="-128"/>
              </a:rPr>
              <a:t>表示</a:t>
            </a:r>
            <a:r>
              <a:rPr lang="ja-JP" altLang="en-US" sz="1600" b="1" dirty="0" smtClean="0">
                <a:solidFill>
                  <a:srgbClr val="FF0000"/>
                </a:solidFill>
                <a:ea typeface="Meiryo UI" panose="020B0604030504040204" pitchFamily="50" charset="-128"/>
                <a:cs typeface="Meiryo UI" panose="020B0604030504040204" pitchFamily="50" charset="-128"/>
              </a:rPr>
              <a:t>され、</a:t>
            </a:r>
            <a:r>
              <a:rPr lang="ja-JP" altLang="en-US" sz="1600" b="1" u="sng" dirty="0" smtClean="0">
                <a:solidFill>
                  <a:srgbClr val="FF0000"/>
                </a:solidFill>
                <a:ea typeface="Meiryo UI" panose="020B0604030504040204" pitchFamily="50" charset="-128"/>
                <a:cs typeface="Meiryo UI" panose="020B0604030504040204" pitchFamily="50" charset="-128"/>
              </a:rPr>
              <a:t>「閉じる」を押してから</a:t>
            </a:r>
            <a:r>
              <a:rPr lang="ja-JP" altLang="en-US" sz="1600" b="1" dirty="0" smtClean="0">
                <a:solidFill>
                  <a:srgbClr val="FF0000"/>
                </a:solidFill>
                <a:ea typeface="Meiryo UI" panose="020B0604030504040204" pitchFamily="50" charset="-128"/>
                <a:cs typeface="Meiryo UI" panose="020B0604030504040204" pitchFamily="50" charset="-128"/>
              </a:rPr>
              <a:t>、ラーニングのウインドウを閉じてください。</a:t>
            </a:r>
            <a:endParaRPr kumimoji="1" lang="ja-JP" altLang="en-US" sz="1600" b="1" i="0" u="none" strike="noStrike" kern="1200" cap="none" spc="0" normalizeH="0" baseline="0" noProof="0" dirty="0" smtClean="0">
              <a:ln>
                <a:noFill/>
              </a:ln>
              <a:solidFill>
                <a:srgbClr val="FF0000"/>
              </a:solidFill>
              <a:effectLst/>
              <a:uLnTx/>
              <a:uFillTx/>
              <a:ea typeface="Meiryo UI" panose="020B0604030504040204" pitchFamily="50" charset="-128"/>
              <a:cs typeface="Meiryo UI" panose="020B0604030504040204" pitchFamily="50" charset="-128"/>
            </a:endParaRPr>
          </a:p>
        </p:txBody>
      </p:sp>
      <p:pic>
        <p:nvPicPr>
          <p:cNvPr id="91223" name="図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505" y="3516950"/>
            <a:ext cx="3128471" cy="247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815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328" name="think-cell スライド" r:id="rId6" imgW="216" imgH="216" progId="TCLayout.ActiveDocument.1">
                  <p:embed/>
                </p:oleObj>
              </mc:Choice>
              <mc:Fallback>
                <p:oleObj name="think-cell スライド" r:id="rId6" imgW="216" imgH="216" progId="TCLayout.ActiveDocument.1">
                  <p:embed/>
                  <p:pic>
                    <p:nvPicPr>
                      <p:cNvPr id="8" name="オブジェクト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正方形/長方形 9"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ja-JP" altLang="en-US" sz="3500" dirty="0" smtClean="0">
              <a:solidFill>
                <a:schemeClr val="tx1"/>
              </a:solidFill>
              <a:latin typeface="CorpoS" pitchFamily="2" charset="0"/>
              <a:ea typeface="+mj-ea"/>
              <a:cs typeface="+mj-cs"/>
              <a:sym typeface="CorpoS" pitchFamily="2" charset="0"/>
            </a:endParaRPr>
          </a:p>
        </p:txBody>
      </p:sp>
      <p:sp>
        <p:nvSpPr>
          <p:cNvPr id="7" name="フッター プレースホルダー 3">
            <a:extLst>
              <a:ext uri="{FF2B5EF4-FFF2-40B4-BE49-F238E27FC236}">
                <a16:creationId xmlns:a16="http://schemas.microsoft.com/office/drawing/2014/main" id="{008DF59A-A3D1-4764-9C10-A6FF7FFE41EE}"/>
              </a:ext>
            </a:extLst>
          </p:cNvPr>
          <p:cNvSpPr>
            <a:spLocks noGrp="1"/>
          </p:cNvSpPr>
          <p:nvPr>
            <p:ph type="ftr" sz="quarter" idx="3"/>
          </p:nvPr>
        </p:nvSpPr>
        <p:spPr>
          <a:xfrm>
            <a:off x="2879999" y="6493495"/>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sz="1200" dirty="0">
              <a:solidFill>
                <a:prstClr val="black"/>
              </a:solidFill>
            </a:endParaRPr>
          </a:p>
        </p:txBody>
      </p:sp>
      <p:sp>
        <p:nvSpPr>
          <p:cNvPr id="15" name="タイトル 2"/>
          <p:cNvSpPr txBox="1">
            <a:spLocks/>
          </p:cNvSpPr>
          <p:nvPr/>
        </p:nvSpPr>
        <p:spPr>
          <a:xfrm>
            <a:off x="354783" y="167714"/>
            <a:ext cx="10936799" cy="539952"/>
          </a:xfrm>
          <a:prstGeom prst="rect">
            <a:avLst/>
          </a:prstGeom>
        </p:spPr>
        <p:txBody>
          <a:bodyPr/>
          <a:lstStyle>
            <a:lvl1pPr marL="0" indent="0" algn="l" defTabSz="1088959" rtl="0" eaLnBrk="1" latinLnBrk="0" hangingPunct="1">
              <a:lnSpc>
                <a:spcPct val="95000"/>
              </a:lnSpc>
              <a:spcBef>
                <a:spcPts val="0"/>
              </a:spcBef>
              <a:buFont typeface="Arial" panose="020B0604020202020204" pitchFamily="34" charset="0"/>
              <a:buNone/>
              <a:defRPr sz="3500" kern="1200" baseline="0">
                <a:solidFill>
                  <a:schemeClr val="tx1"/>
                </a:solidFill>
                <a:latin typeface="+mj-lt"/>
                <a:ea typeface="+mj-ea"/>
                <a:cs typeface="+mj-cs"/>
              </a:defRPr>
            </a:lvl1pPr>
          </a:lstStyle>
          <a:p>
            <a:r>
              <a:rPr kumimoji="0" lang="ja-JP" altLang="en-US" dirty="0" smtClean="0"/>
              <a:t>領域</a:t>
            </a:r>
            <a:r>
              <a:rPr kumimoji="0" lang="ja-JP" altLang="en-US" dirty="0" smtClean="0"/>
              <a:t>別のラーニング名</a:t>
            </a:r>
            <a:endParaRPr kumimoji="0" lang="en-US" sz="2400" dirty="0"/>
          </a:p>
        </p:txBody>
      </p:sp>
      <p:sp>
        <p:nvSpPr>
          <p:cNvPr id="4" name="テキスト ボックス 3"/>
          <p:cNvSpPr txBox="1"/>
          <p:nvPr/>
        </p:nvSpPr>
        <p:spPr bwMode="auto">
          <a:xfrm>
            <a:off x="521049" y="1212900"/>
            <a:ext cx="11093994" cy="810590"/>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600" dirty="0">
                <a:solidFill>
                  <a:prstClr val="black"/>
                </a:solidFill>
                <a:ea typeface="Meiryo UI" panose="020B0604030504040204" pitchFamily="50" charset="-128"/>
                <a:cs typeface="Meiryo UI" panose="020B0604030504040204" pitchFamily="50" charset="-128"/>
              </a:rPr>
              <a:t>以下</a:t>
            </a:r>
            <a:r>
              <a:rPr lang="ja-JP" altLang="en-US" sz="1600" dirty="0" smtClean="0">
                <a:solidFill>
                  <a:prstClr val="black"/>
                </a:solidFill>
                <a:ea typeface="Meiryo UI" panose="020B0604030504040204" pitchFamily="50" charset="-128"/>
                <a:cs typeface="Meiryo UI" panose="020B0604030504040204" pitchFamily="50" charset="-128"/>
              </a:rPr>
              <a:t>の自主学習テストを</a:t>
            </a:r>
            <a:r>
              <a:rPr lang="en-US" altLang="ja-JP" sz="1600" dirty="0" smtClean="0">
                <a:solidFill>
                  <a:prstClr val="black"/>
                </a:solidFill>
                <a:ea typeface="Meiryo UI" panose="020B0604030504040204" pitchFamily="50" charset="-128"/>
                <a:cs typeface="Meiryo UI" panose="020B0604030504040204" pitchFamily="50" charset="-128"/>
              </a:rPr>
              <a:t>FUSO</a:t>
            </a:r>
            <a:r>
              <a:rPr lang="ja-JP" altLang="en-US" sz="1600" dirty="0" smtClean="0">
                <a:solidFill>
                  <a:prstClr val="black"/>
                </a:solidFill>
                <a:ea typeface="Meiryo UI" panose="020B0604030504040204" pitchFamily="50" charset="-128"/>
                <a:cs typeface="Meiryo UI" panose="020B0604030504040204" pitchFamily="50" charset="-128"/>
              </a:rPr>
              <a:t> </a:t>
            </a:r>
            <a:r>
              <a:rPr lang="en-US" altLang="ja-JP" sz="1600" dirty="0" smtClean="0">
                <a:solidFill>
                  <a:prstClr val="black"/>
                </a:solidFill>
                <a:ea typeface="Meiryo UI" panose="020B0604030504040204" pitchFamily="50" charset="-128"/>
                <a:cs typeface="Meiryo UI" panose="020B0604030504040204" pitchFamily="50" charset="-128"/>
              </a:rPr>
              <a:t>Horizon</a:t>
            </a:r>
            <a:r>
              <a:rPr lang="ja-JP" altLang="en-US" sz="1600" dirty="0" smtClean="0">
                <a:solidFill>
                  <a:prstClr val="black"/>
                </a:solidFill>
                <a:ea typeface="Meiryo UI" panose="020B0604030504040204" pitchFamily="50" charset="-128"/>
                <a:cs typeface="Meiryo UI" panose="020B0604030504040204" pitchFamily="50" charset="-128"/>
              </a:rPr>
              <a:t>上に展開していますので、ログイン後、</a:t>
            </a:r>
            <a:r>
              <a:rPr lang="ja-JP" altLang="en-US" sz="1600" b="1" u="sng" dirty="0" smtClean="0">
                <a:solidFill>
                  <a:prstClr val="black"/>
                </a:solidFill>
                <a:ea typeface="Meiryo UI" panose="020B0604030504040204" pitchFamily="50" charset="-128"/>
                <a:cs typeface="Meiryo UI" panose="020B0604030504040204" pitchFamily="50" charset="-128"/>
              </a:rPr>
              <a:t>ご自身</a:t>
            </a:r>
            <a:r>
              <a:rPr lang="ja-JP" altLang="en-US" sz="1600" b="1" u="sng" dirty="0">
                <a:solidFill>
                  <a:prstClr val="black"/>
                </a:solidFill>
                <a:ea typeface="Meiryo UI" panose="020B0604030504040204" pitchFamily="50" charset="-128"/>
                <a:cs typeface="Meiryo UI" panose="020B0604030504040204" pitchFamily="50" charset="-128"/>
              </a:rPr>
              <a:t>に</a:t>
            </a:r>
            <a:r>
              <a:rPr lang="ja-JP" altLang="en-US" sz="1600" b="1" u="sng" dirty="0" smtClean="0">
                <a:solidFill>
                  <a:prstClr val="black"/>
                </a:solidFill>
                <a:ea typeface="Meiryo UI" panose="020B0604030504040204" pitchFamily="50" charset="-128"/>
                <a:cs typeface="Meiryo UI" panose="020B0604030504040204" pitchFamily="50" charset="-128"/>
              </a:rPr>
              <a:t>必要な領域のラーニングが表示されているか確認</a:t>
            </a:r>
            <a:endParaRPr lang="en-US" altLang="ja-JP" sz="1600" b="1" u="sng" dirty="0" smtClean="0">
              <a:solidFill>
                <a:prstClr val="black"/>
              </a:solidFill>
              <a:ea typeface="Meiryo UI" panose="020B0604030504040204" pitchFamily="50" charset="-128"/>
              <a:cs typeface="Meiryo UI" panose="020B0604030504040204" pitchFamily="50" charset="-128"/>
            </a:endParaRPr>
          </a:p>
          <a:p>
            <a:pPr defTabSz="1088959" fontAlgn="base"/>
            <a:r>
              <a:rPr lang="ja-JP" altLang="en-US" sz="1600" dirty="0" smtClean="0">
                <a:solidFill>
                  <a:prstClr val="black"/>
                </a:solidFill>
                <a:ea typeface="Meiryo UI" panose="020B0604030504040204" pitchFamily="50" charset="-128"/>
                <a:cs typeface="Meiryo UI" panose="020B0604030504040204" pitchFamily="50" charset="-128"/>
              </a:rPr>
              <a:t>をお願いします。</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r>
              <a:rPr lang="ja-JP" altLang="en-US" sz="1600" dirty="0" smtClean="0">
                <a:solidFill>
                  <a:prstClr val="black"/>
                </a:solidFill>
                <a:ea typeface="Meiryo UI" panose="020B0604030504040204" pitchFamily="50" charset="-128"/>
                <a:cs typeface="Meiryo UI" panose="020B0604030504040204" pitchFamily="50" charset="-128"/>
              </a:rPr>
              <a:t>「マイラーニング」に表示されておらず、受講する必要のある領域の追加については、</a:t>
            </a:r>
            <a:r>
              <a:rPr lang="en-US" altLang="ja-JP" sz="1600" dirty="0" smtClean="0">
                <a:solidFill>
                  <a:prstClr val="black"/>
                </a:solidFill>
                <a:ea typeface="Meiryo UI" panose="020B0604030504040204" pitchFamily="50" charset="-128"/>
                <a:cs typeface="Meiryo UI" panose="020B0604030504040204" pitchFamily="50" charset="-128"/>
              </a:rPr>
              <a:t>FORCE</a:t>
            </a:r>
            <a:r>
              <a:rPr lang="ja-JP" altLang="en-US" sz="1600" dirty="0" smtClean="0">
                <a:solidFill>
                  <a:prstClr val="black"/>
                </a:solidFill>
                <a:ea typeface="Meiryo UI" panose="020B0604030504040204" pitchFamily="50" charset="-128"/>
                <a:cs typeface="Meiryo UI" panose="020B0604030504040204" pitchFamily="50" charset="-128"/>
              </a:rPr>
              <a:t>プロジェクト事務局までご連絡ください。</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endParaRPr lang="en-US" altLang="ja-JP" sz="1600" dirty="0" smtClean="0">
              <a:solidFill>
                <a:prstClr val="black"/>
              </a:solidFill>
              <a:ea typeface="Meiryo UI" panose="020B0604030504040204" pitchFamily="50" charset="-128"/>
              <a:cs typeface="Meiryo UI" panose="020B0604030504040204" pitchFamily="50" charset="-128"/>
            </a:endParaRPr>
          </a:p>
        </p:txBody>
      </p:sp>
      <p:sp>
        <p:nvSpPr>
          <p:cNvPr id="11" name="正方形/長方形 10"/>
          <p:cNvSpPr/>
          <p:nvPr/>
        </p:nvSpPr>
        <p:spPr>
          <a:xfrm>
            <a:off x="788783" y="2196137"/>
            <a:ext cx="1931729" cy="52380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n-ea"/>
              </a:rPr>
              <a:t>領域</a:t>
            </a:r>
            <a:endParaRPr lang="en-US" altLang="ja-JP" sz="1600" dirty="0" smtClean="0">
              <a:latin typeface="+mn-ea"/>
            </a:endParaRPr>
          </a:p>
        </p:txBody>
      </p:sp>
      <p:sp>
        <p:nvSpPr>
          <p:cNvPr id="12" name="正方形/長方形 11"/>
          <p:cNvSpPr/>
          <p:nvPr/>
        </p:nvSpPr>
        <p:spPr>
          <a:xfrm>
            <a:off x="3263097" y="2200835"/>
            <a:ext cx="6024731" cy="52380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n-ea"/>
              </a:rPr>
              <a:t>ラーニング名</a:t>
            </a:r>
            <a:endParaRPr lang="en-US" altLang="ja-JP" sz="1600" dirty="0" smtClean="0">
              <a:latin typeface="+mn-ea"/>
            </a:endParaRPr>
          </a:p>
        </p:txBody>
      </p:sp>
      <p:sp>
        <p:nvSpPr>
          <p:cNvPr id="13" name="正方形/長方形 12"/>
          <p:cNvSpPr/>
          <p:nvPr/>
        </p:nvSpPr>
        <p:spPr>
          <a:xfrm>
            <a:off x="9843830" y="2211698"/>
            <a:ext cx="1567563" cy="523800"/>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latin typeface="+mn-ea"/>
              </a:rPr>
              <a:t>e</a:t>
            </a:r>
            <a:r>
              <a:rPr lang="ja-JP" altLang="en-US" sz="1600" dirty="0" smtClean="0">
                <a:latin typeface="+mn-ea"/>
              </a:rPr>
              <a:t>ラーニング数</a:t>
            </a:r>
            <a:endParaRPr lang="en-US" altLang="ja-JP" sz="1600" dirty="0" smtClean="0">
              <a:latin typeface="+mn-ea"/>
            </a:endParaRPr>
          </a:p>
        </p:txBody>
      </p:sp>
      <p:cxnSp>
        <p:nvCxnSpPr>
          <p:cNvPr id="16" name="直線コネクタ 15"/>
          <p:cNvCxnSpPr/>
          <p:nvPr/>
        </p:nvCxnSpPr>
        <p:spPr bwMode="auto">
          <a:xfrm>
            <a:off x="541529" y="3541461"/>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直線コネクタ 18"/>
          <p:cNvCxnSpPr/>
          <p:nvPr/>
        </p:nvCxnSpPr>
        <p:spPr bwMode="auto">
          <a:xfrm>
            <a:off x="541529" y="4247188"/>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直線コネクタ 19"/>
          <p:cNvCxnSpPr/>
          <p:nvPr/>
        </p:nvCxnSpPr>
        <p:spPr bwMode="auto">
          <a:xfrm>
            <a:off x="541528" y="4952915"/>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直線コネクタ 20"/>
          <p:cNvCxnSpPr/>
          <p:nvPr/>
        </p:nvCxnSpPr>
        <p:spPr bwMode="auto">
          <a:xfrm flipH="1">
            <a:off x="2980281" y="2080340"/>
            <a:ext cx="26390" cy="4274536"/>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線コネクタ 23"/>
          <p:cNvCxnSpPr/>
          <p:nvPr/>
        </p:nvCxnSpPr>
        <p:spPr bwMode="auto">
          <a:xfrm>
            <a:off x="9554705" y="2080340"/>
            <a:ext cx="22248" cy="4274536"/>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テキスト ボックス 26"/>
          <p:cNvSpPr txBox="1"/>
          <p:nvPr/>
        </p:nvSpPr>
        <p:spPr bwMode="auto">
          <a:xfrm>
            <a:off x="3259659" y="2950317"/>
            <a:ext cx="6024730" cy="474133"/>
          </a:xfrm>
          <a:prstGeom prst="rect">
            <a:avLst/>
          </a:prstGeom>
          <a:noFill/>
          <a:ln w="9525">
            <a:noFill/>
            <a:miter lim="800000"/>
            <a:headEnd/>
            <a:tailEnd/>
          </a:ln>
        </p:spPr>
        <p:txBody>
          <a:bodyPr wrap="square" lIns="0" tIns="0" rIns="0" bIns="0" rtlCol="0" anchor="ctr" anchorCtr="0">
            <a:noAutofit/>
          </a:bodyPr>
          <a:lstStyle/>
          <a:p>
            <a:pPr algn="ctr"/>
            <a:r>
              <a:rPr lang="en-US" altLang="ja-JP" sz="1600" dirty="0"/>
              <a:t>&lt;FE59&gt;FORCE</a:t>
            </a:r>
            <a:r>
              <a:rPr lang="ja-JP" altLang="en-US" sz="1600" dirty="0"/>
              <a:t>自主学習テスト（新車）</a:t>
            </a:r>
          </a:p>
        </p:txBody>
      </p:sp>
      <p:sp>
        <p:nvSpPr>
          <p:cNvPr id="28" name="テキスト ボックス 27"/>
          <p:cNvSpPr txBox="1"/>
          <p:nvPr/>
        </p:nvSpPr>
        <p:spPr bwMode="auto">
          <a:xfrm>
            <a:off x="3251737" y="3669224"/>
            <a:ext cx="6024731" cy="474133"/>
          </a:xfrm>
          <a:prstGeom prst="rect">
            <a:avLst/>
          </a:prstGeom>
          <a:noFill/>
          <a:ln w="9525">
            <a:noFill/>
            <a:miter lim="800000"/>
            <a:headEnd/>
            <a:tailEnd/>
          </a:ln>
        </p:spPr>
        <p:txBody>
          <a:bodyPr wrap="square" lIns="0" tIns="0" rIns="0" bIns="0" rtlCol="0" anchor="ctr" anchorCtr="0">
            <a:noAutofit/>
          </a:bodyPr>
          <a:lstStyle/>
          <a:p>
            <a:pPr algn="ctr"/>
            <a:r>
              <a:rPr lang="en-US" altLang="ja-JP" sz="1600" dirty="0"/>
              <a:t>&lt;FE60&gt;FORCE</a:t>
            </a:r>
            <a:r>
              <a:rPr lang="ja-JP" altLang="en-US" sz="1600" dirty="0"/>
              <a:t>自主学習テスト（車両）</a:t>
            </a:r>
          </a:p>
        </p:txBody>
      </p:sp>
      <p:sp>
        <p:nvSpPr>
          <p:cNvPr id="29" name="テキスト ボックス 28"/>
          <p:cNvSpPr txBox="1"/>
          <p:nvPr/>
        </p:nvSpPr>
        <p:spPr bwMode="auto">
          <a:xfrm>
            <a:off x="3251737" y="4379070"/>
            <a:ext cx="6024731" cy="474133"/>
          </a:xfrm>
          <a:prstGeom prst="rect">
            <a:avLst/>
          </a:prstGeom>
          <a:noFill/>
          <a:ln w="9525">
            <a:noFill/>
            <a:miter lim="800000"/>
            <a:headEnd/>
            <a:tailEnd/>
          </a:ln>
        </p:spPr>
        <p:txBody>
          <a:bodyPr wrap="square" lIns="0" tIns="0" rIns="0" bIns="0" rtlCol="0" anchor="ctr" anchorCtr="0">
            <a:noAutofit/>
          </a:bodyPr>
          <a:lstStyle/>
          <a:p>
            <a:pPr algn="ctr"/>
            <a:r>
              <a:rPr lang="en-US" altLang="ja-JP" sz="1600" dirty="0"/>
              <a:t>&lt;</a:t>
            </a:r>
            <a:r>
              <a:rPr lang="en-US" altLang="ja-JP" sz="1600" dirty="0" smtClean="0"/>
              <a:t>FE61&gt;FORCE</a:t>
            </a:r>
            <a:r>
              <a:rPr lang="ja-JP" altLang="en-US" sz="1600" dirty="0"/>
              <a:t>自主学習テスト</a:t>
            </a:r>
            <a:r>
              <a:rPr lang="ja-JP" altLang="en-US" sz="1600" dirty="0" smtClean="0"/>
              <a:t>（</a:t>
            </a:r>
            <a:r>
              <a:rPr lang="ja-JP" altLang="en-US" sz="1600" dirty="0"/>
              <a:t>部品</a:t>
            </a:r>
            <a:r>
              <a:rPr lang="ja-JP" altLang="en-US" sz="1600" dirty="0" smtClean="0"/>
              <a:t>）</a:t>
            </a:r>
            <a:endParaRPr lang="ja-JP" altLang="en-US" sz="1600" dirty="0"/>
          </a:p>
        </p:txBody>
      </p:sp>
      <p:sp>
        <p:nvSpPr>
          <p:cNvPr id="30" name="テキスト ボックス 29"/>
          <p:cNvSpPr txBox="1"/>
          <p:nvPr/>
        </p:nvSpPr>
        <p:spPr bwMode="auto">
          <a:xfrm>
            <a:off x="3251737" y="5071540"/>
            <a:ext cx="6024731" cy="474133"/>
          </a:xfrm>
          <a:prstGeom prst="rect">
            <a:avLst/>
          </a:prstGeom>
          <a:noFill/>
          <a:ln w="9525">
            <a:noFill/>
            <a:miter lim="800000"/>
            <a:headEnd/>
            <a:tailEnd/>
          </a:ln>
        </p:spPr>
        <p:txBody>
          <a:bodyPr wrap="square" lIns="0" tIns="0" rIns="0" bIns="0" rtlCol="0" anchor="ctr" anchorCtr="0">
            <a:noAutofit/>
          </a:bodyPr>
          <a:lstStyle/>
          <a:p>
            <a:pPr algn="ctr"/>
            <a:r>
              <a:rPr lang="en-US" altLang="ja-JP" sz="1600" dirty="0"/>
              <a:t>&lt;FE62&gt;FORCE</a:t>
            </a:r>
            <a:r>
              <a:rPr lang="ja-JP" altLang="en-US" sz="1600" dirty="0"/>
              <a:t>自主学習テスト（整備）</a:t>
            </a:r>
          </a:p>
        </p:txBody>
      </p:sp>
      <p:sp>
        <p:nvSpPr>
          <p:cNvPr id="31" name="テキスト ボックス 30"/>
          <p:cNvSpPr txBox="1"/>
          <p:nvPr/>
        </p:nvSpPr>
        <p:spPr bwMode="auto">
          <a:xfrm>
            <a:off x="9831926" y="2957653"/>
            <a:ext cx="149310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19</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シナリオ</a:t>
            </a:r>
          </a:p>
        </p:txBody>
      </p:sp>
      <p:sp>
        <p:nvSpPr>
          <p:cNvPr id="32" name="テキスト ボックス 31"/>
          <p:cNvSpPr txBox="1"/>
          <p:nvPr/>
        </p:nvSpPr>
        <p:spPr bwMode="auto">
          <a:xfrm>
            <a:off x="9840747" y="3669224"/>
            <a:ext cx="149310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en-US" altLang="ja-JP" sz="1600" dirty="0">
                <a:solidFill>
                  <a:prstClr val="black"/>
                </a:solidFill>
                <a:ea typeface="Meiryo UI" panose="020B0604030504040204" pitchFamily="50" charset="-128"/>
                <a:cs typeface="Meiryo UI" panose="020B0604030504040204" pitchFamily="50" charset="-128"/>
              </a:rPr>
              <a:t>11</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シナリオ</a:t>
            </a:r>
          </a:p>
        </p:txBody>
      </p:sp>
      <p:sp>
        <p:nvSpPr>
          <p:cNvPr id="33" name="テキスト ボックス 32"/>
          <p:cNvSpPr txBox="1"/>
          <p:nvPr/>
        </p:nvSpPr>
        <p:spPr bwMode="auto">
          <a:xfrm>
            <a:off x="9840747" y="4379069"/>
            <a:ext cx="149310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en-US" altLang="ja-JP" sz="1600" noProof="0" dirty="0">
                <a:solidFill>
                  <a:prstClr val="black"/>
                </a:solidFill>
                <a:ea typeface="Meiryo UI" panose="020B0604030504040204" pitchFamily="50" charset="-128"/>
                <a:cs typeface="Meiryo UI" panose="020B0604030504040204" pitchFamily="50" charset="-128"/>
              </a:rPr>
              <a:t>27</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シナリオ</a:t>
            </a:r>
          </a:p>
        </p:txBody>
      </p:sp>
      <p:sp>
        <p:nvSpPr>
          <p:cNvPr id="34" name="テキスト ボックス 33"/>
          <p:cNvSpPr txBox="1"/>
          <p:nvPr/>
        </p:nvSpPr>
        <p:spPr bwMode="auto">
          <a:xfrm>
            <a:off x="9812553" y="5069655"/>
            <a:ext cx="149310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en-US" altLang="ja-JP" sz="1600" dirty="0" smtClean="0">
                <a:solidFill>
                  <a:prstClr val="black"/>
                </a:solidFill>
                <a:ea typeface="Meiryo UI" panose="020B0604030504040204" pitchFamily="50" charset="-128"/>
                <a:cs typeface="Meiryo UI" panose="020B0604030504040204" pitchFamily="50" charset="-128"/>
              </a:rPr>
              <a:t>12</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シナリオ</a:t>
            </a:r>
          </a:p>
        </p:txBody>
      </p:sp>
      <p:cxnSp>
        <p:nvCxnSpPr>
          <p:cNvPr id="35" name="直線コネクタ 34"/>
          <p:cNvCxnSpPr/>
          <p:nvPr/>
        </p:nvCxnSpPr>
        <p:spPr bwMode="auto">
          <a:xfrm flipH="1">
            <a:off x="511546" y="2080340"/>
            <a:ext cx="4440" cy="4289463"/>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直線コネクタ 35"/>
          <p:cNvCxnSpPr/>
          <p:nvPr/>
        </p:nvCxnSpPr>
        <p:spPr bwMode="auto">
          <a:xfrm>
            <a:off x="11580000" y="2080340"/>
            <a:ext cx="25542" cy="4274536"/>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直線コネクタ 36"/>
          <p:cNvCxnSpPr/>
          <p:nvPr/>
        </p:nvCxnSpPr>
        <p:spPr bwMode="auto">
          <a:xfrm>
            <a:off x="554731" y="5658642"/>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直線コネクタ 37"/>
          <p:cNvCxnSpPr/>
          <p:nvPr/>
        </p:nvCxnSpPr>
        <p:spPr bwMode="auto">
          <a:xfrm>
            <a:off x="515986" y="2835734"/>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9" name="直線コネクタ 38"/>
          <p:cNvCxnSpPr/>
          <p:nvPr/>
        </p:nvCxnSpPr>
        <p:spPr bwMode="auto">
          <a:xfrm>
            <a:off x="541528" y="2080340"/>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テキスト ボックス 40"/>
          <p:cNvSpPr txBox="1"/>
          <p:nvPr/>
        </p:nvSpPr>
        <p:spPr bwMode="auto">
          <a:xfrm>
            <a:off x="3241556" y="5764947"/>
            <a:ext cx="6024731" cy="474133"/>
          </a:xfrm>
          <a:prstGeom prst="rect">
            <a:avLst/>
          </a:prstGeom>
          <a:noFill/>
          <a:ln w="9525">
            <a:noFill/>
            <a:miter lim="800000"/>
            <a:headEnd/>
            <a:tailEnd/>
          </a:ln>
        </p:spPr>
        <p:txBody>
          <a:bodyPr wrap="square" lIns="0" tIns="0" rIns="0" bIns="0" rtlCol="0" anchor="ctr" anchorCtr="0">
            <a:noAutofit/>
          </a:bodyPr>
          <a:lstStyle/>
          <a:p>
            <a:pPr algn="ctr"/>
            <a:r>
              <a:rPr lang="en-US" altLang="ja-JP" sz="1600" dirty="0"/>
              <a:t>&lt;</a:t>
            </a:r>
            <a:r>
              <a:rPr lang="en-US" altLang="ja-JP" sz="1600" dirty="0" smtClean="0"/>
              <a:t>FE63&gt;FORCE</a:t>
            </a:r>
            <a:r>
              <a:rPr lang="ja-JP" altLang="en-US" sz="1600" dirty="0"/>
              <a:t>自主学習テスト</a:t>
            </a:r>
            <a:r>
              <a:rPr lang="ja-JP" altLang="en-US" sz="1600" dirty="0" smtClean="0"/>
              <a:t>（</a:t>
            </a:r>
            <a:r>
              <a:rPr lang="ja-JP" altLang="en-US" sz="1600" dirty="0"/>
              <a:t>バス</a:t>
            </a:r>
            <a:r>
              <a:rPr lang="ja-JP" altLang="en-US" sz="1600" dirty="0" smtClean="0"/>
              <a:t>）</a:t>
            </a:r>
            <a:endParaRPr lang="ja-JP" altLang="en-US" sz="1600" dirty="0"/>
          </a:p>
        </p:txBody>
      </p:sp>
      <p:sp>
        <p:nvSpPr>
          <p:cNvPr id="42" name="テキスト ボックス 41"/>
          <p:cNvSpPr txBox="1"/>
          <p:nvPr/>
        </p:nvSpPr>
        <p:spPr bwMode="auto">
          <a:xfrm>
            <a:off x="9798481" y="5790190"/>
            <a:ext cx="149310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en-US" altLang="ja-JP" sz="1600" dirty="0" smtClean="0">
                <a:solidFill>
                  <a:prstClr val="black"/>
                </a:solidFill>
                <a:ea typeface="Meiryo UI" panose="020B0604030504040204" pitchFamily="50" charset="-128"/>
                <a:cs typeface="Meiryo UI" panose="020B0604030504040204" pitchFamily="50" charset="-128"/>
              </a:rPr>
              <a:t>18</a:t>
            </a:r>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シナリオ</a:t>
            </a:r>
          </a:p>
        </p:txBody>
      </p:sp>
      <p:cxnSp>
        <p:nvCxnSpPr>
          <p:cNvPr id="43" name="直線コネクタ 42"/>
          <p:cNvCxnSpPr/>
          <p:nvPr/>
        </p:nvCxnSpPr>
        <p:spPr bwMode="auto">
          <a:xfrm>
            <a:off x="541528" y="6354876"/>
            <a:ext cx="11025269" cy="0"/>
          </a:xfrm>
          <a:prstGeom prst="line">
            <a:avLst/>
          </a:prstGeom>
          <a:solidFill>
            <a:schemeClr val="bg1"/>
          </a:solidFill>
          <a:ln w="12700" cap="flat" cmpd="sng" algn="ctr">
            <a:solidFill>
              <a:schemeClr val="bg1">
                <a:lumMod val="65000"/>
              </a:schemeClr>
            </a:solidFill>
            <a:prstDash val="dash"/>
            <a:miter lim="800000"/>
            <a:headEnd type="none" w="med" len="med"/>
            <a:tailEnd type="non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4" name="グループ化 53"/>
          <p:cNvGrpSpPr/>
          <p:nvPr/>
        </p:nvGrpSpPr>
        <p:grpSpPr>
          <a:xfrm>
            <a:off x="804325" y="2911071"/>
            <a:ext cx="1940356" cy="552624"/>
            <a:chOff x="768974" y="2911071"/>
            <a:chExt cx="1940356" cy="552624"/>
          </a:xfrm>
        </p:grpSpPr>
        <p:sp>
          <p:nvSpPr>
            <p:cNvPr id="2" name="テキスト ボックス 1"/>
            <p:cNvSpPr txBox="1"/>
            <p:nvPr/>
          </p:nvSpPr>
          <p:spPr bwMode="auto">
            <a:xfrm>
              <a:off x="1443568" y="2974317"/>
              <a:ext cx="1265762"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新車</a:t>
              </a:r>
            </a:p>
          </p:txBody>
        </p:sp>
        <p:pic>
          <p:nvPicPr>
            <p:cNvPr id="48" name="図 47"/>
            <p:cNvPicPr>
              <a:picLocks noChangeAspect="1"/>
            </p:cNvPicPr>
            <p:nvPr/>
          </p:nvPicPr>
          <p:blipFill>
            <a:blip r:embed="rId8">
              <a:extLst>
                <a:ext uri="{BEBA8EAE-BF5A-486C-A8C5-ECC9F3942E4B}">
                  <a14:imgProps xmlns:a14="http://schemas.microsoft.com/office/drawing/2010/main">
                    <a14:imgLayer r:embed="rId9">
                      <a14:imgEffect>
                        <a14:backgroundRemoval t="9350" b="89431" l="4294" r="95399">
                          <a14:foregroundMark x1="17485" y1="42683" x2="14417" y2="52033"/>
                          <a14:foregroundMark x1="24540" y1="53252" x2="24540" y2="53252"/>
                          <a14:foregroundMark x1="18712" y1="52033" x2="18712" y2="52033"/>
                          <a14:foregroundMark x1="25153" y1="48374" x2="25153" y2="48374"/>
                          <a14:foregroundMark x1="23926" y1="43496" x2="23926" y2="43496"/>
                          <a14:foregroundMark x1="20552" y1="43089" x2="17178" y2="43496"/>
                          <a14:foregroundMark x1="14724" y1="52033" x2="14724" y2="52033"/>
                        </a14:backgroundRemoval>
                      </a14:imgEffect>
                    </a14:imgLayer>
                  </a14:imgProps>
                </a:ext>
              </a:extLst>
            </a:blip>
            <a:stretch>
              <a:fillRect/>
            </a:stretch>
          </p:blipFill>
          <p:spPr>
            <a:xfrm>
              <a:off x="768974" y="2911071"/>
              <a:ext cx="732339" cy="552624"/>
            </a:xfrm>
            <a:prstGeom prst="rect">
              <a:avLst/>
            </a:prstGeom>
          </p:spPr>
        </p:pic>
      </p:grpSp>
      <p:grpSp>
        <p:nvGrpSpPr>
          <p:cNvPr id="3" name="グループ化 2"/>
          <p:cNvGrpSpPr/>
          <p:nvPr/>
        </p:nvGrpSpPr>
        <p:grpSpPr>
          <a:xfrm>
            <a:off x="751586" y="3626789"/>
            <a:ext cx="1941624" cy="598931"/>
            <a:chOff x="751586" y="3626789"/>
            <a:chExt cx="1941624" cy="598931"/>
          </a:xfrm>
        </p:grpSpPr>
        <p:sp>
          <p:nvSpPr>
            <p:cNvPr id="14" name="テキスト ボックス 13"/>
            <p:cNvSpPr txBox="1"/>
            <p:nvPr/>
          </p:nvSpPr>
          <p:spPr bwMode="auto">
            <a:xfrm>
              <a:off x="1492479" y="3680043"/>
              <a:ext cx="1200731"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ja-JP" altLang="en-US" sz="1600" dirty="0">
                  <a:solidFill>
                    <a:prstClr val="black"/>
                  </a:solidFill>
                  <a:ea typeface="Meiryo UI" panose="020B0604030504040204" pitchFamily="50" charset="-128"/>
                  <a:cs typeface="Meiryo UI" panose="020B0604030504040204" pitchFamily="50" charset="-128"/>
                </a:rPr>
                <a:t>車両</a:t>
              </a:r>
              <a:endPar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pic>
          <p:nvPicPr>
            <p:cNvPr id="49" name="図 4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0199" y1="41277" x2="25071" y2="41702"/>
                          <a14:foregroundMark x1="22792" y1="48085" x2="22792" y2="48085"/>
                          <a14:foregroundMark x1="25926" y1="54043" x2="25926" y2="54043"/>
                          <a14:foregroundMark x1="31339" y1="48511" x2="31339" y2="48511"/>
                        </a14:backgroundRemoval>
                      </a14:imgEffect>
                    </a14:imgLayer>
                  </a14:imgProps>
                </a:ext>
              </a:extLst>
            </a:blip>
            <a:stretch>
              <a:fillRect/>
            </a:stretch>
          </p:blipFill>
          <p:spPr>
            <a:xfrm>
              <a:off x="751586" y="3626789"/>
              <a:ext cx="894574" cy="598931"/>
            </a:xfrm>
            <a:prstGeom prst="rect">
              <a:avLst/>
            </a:prstGeom>
          </p:spPr>
        </p:pic>
      </p:grpSp>
      <p:grpSp>
        <p:nvGrpSpPr>
          <p:cNvPr id="56" name="グループ化 55"/>
          <p:cNvGrpSpPr/>
          <p:nvPr/>
        </p:nvGrpSpPr>
        <p:grpSpPr>
          <a:xfrm>
            <a:off x="704631" y="4304039"/>
            <a:ext cx="2017452" cy="629869"/>
            <a:chOff x="684593" y="4304126"/>
            <a:chExt cx="2017452" cy="629869"/>
          </a:xfrm>
        </p:grpSpPr>
        <p:sp>
          <p:nvSpPr>
            <p:cNvPr id="17" name="テキスト ボックス 16"/>
            <p:cNvSpPr txBox="1"/>
            <p:nvPr/>
          </p:nvSpPr>
          <p:spPr bwMode="auto">
            <a:xfrm>
              <a:off x="1443569" y="4362985"/>
              <a:ext cx="1258476"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ja-JP" altLang="en-US" sz="1600" dirty="0" smtClean="0">
                  <a:solidFill>
                    <a:prstClr val="black"/>
                  </a:solidFill>
                  <a:ea typeface="Meiryo UI" panose="020B0604030504040204" pitchFamily="50" charset="-128"/>
                  <a:cs typeface="Meiryo UI" panose="020B0604030504040204" pitchFamily="50" charset="-128"/>
                </a:rPr>
                <a:t>部品</a:t>
              </a:r>
              <a:endPar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pic>
          <p:nvPicPr>
            <p:cNvPr id="50" name="図 49"/>
            <p:cNvPicPr>
              <a:picLocks noChangeAspect="1"/>
            </p:cNvPicPr>
            <p:nvPr/>
          </p:nvPicPr>
          <p:blipFill>
            <a:blip r:embed="rId12">
              <a:extLst>
                <a:ext uri="{BEBA8EAE-BF5A-486C-A8C5-ECC9F3942E4B}">
                  <a14:imgProps xmlns:a14="http://schemas.microsoft.com/office/drawing/2010/main">
                    <a14:imgLayer r:embed="rId13">
                      <a14:imgEffect>
                        <a14:backgroundRemoval t="1914" b="89474" l="1476" r="89668">
                          <a14:foregroundMark x1="70111" y1="43062" x2="70111" y2="43062"/>
                        </a14:backgroundRemoval>
                      </a14:imgEffect>
                    </a14:imgLayer>
                  </a14:imgProps>
                </a:ext>
              </a:extLst>
            </a:blip>
            <a:stretch>
              <a:fillRect/>
            </a:stretch>
          </p:blipFill>
          <p:spPr>
            <a:xfrm>
              <a:off x="684593" y="4304126"/>
              <a:ext cx="816720" cy="629869"/>
            </a:xfrm>
            <a:prstGeom prst="rect">
              <a:avLst/>
            </a:prstGeom>
          </p:spPr>
        </p:pic>
      </p:grpSp>
      <p:grpSp>
        <p:nvGrpSpPr>
          <p:cNvPr id="57" name="グループ化 56"/>
          <p:cNvGrpSpPr/>
          <p:nvPr/>
        </p:nvGrpSpPr>
        <p:grpSpPr>
          <a:xfrm>
            <a:off x="717763" y="4983810"/>
            <a:ext cx="2017452" cy="643870"/>
            <a:chOff x="684593" y="4971836"/>
            <a:chExt cx="2017452" cy="643870"/>
          </a:xfrm>
        </p:grpSpPr>
        <p:sp>
          <p:nvSpPr>
            <p:cNvPr id="18" name="テキスト ボックス 17"/>
            <p:cNvSpPr txBox="1"/>
            <p:nvPr/>
          </p:nvSpPr>
          <p:spPr bwMode="auto">
            <a:xfrm>
              <a:off x="1443569" y="5068712"/>
              <a:ext cx="1258476"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ja-JP" altLang="en-US" sz="1600" noProof="0" dirty="0">
                  <a:solidFill>
                    <a:prstClr val="black"/>
                  </a:solidFill>
                  <a:ea typeface="Meiryo UI" panose="020B0604030504040204" pitchFamily="50" charset="-128"/>
                  <a:cs typeface="Meiryo UI" panose="020B0604030504040204" pitchFamily="50" charset="-128"/>
                </a:rPr>
                <a:t>整備</a:t>
              </a:r>
              <a:endPar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pic>
          <p:nvPicPr>
            <p:cNvPr id="51" name="図 50"/>
            <p:cNvPicPr>
              <a:picLocks noChangeAspect="1"/>
            </p:cNvPicPr>
            <p:nvPr/>
          </p:nvPicPr>
          <p:blipFill>
            <a:blip r:embed="rId14">
              <a:extLst>
                <a:ext uri="{BEBA8EAE-BF5A-486C-A8C5-ECC9F3942E4B}">
                  <a14:imgProps xmlns:a14="http://schemas.microsoft.com/office/drawing/2010/main">
                    <a14:imgLayer r:embed="rId15">
                      <a14:imgEffect>
                        <a14:backgroundRemoval t="559" b="98324" l="2844" r="96209">
                          <a14:foregroundMark x1="51185" y1="48045" x2="51185" y2="48045"/>
                        </a14:backgroundRemoval>
                      </a14:imgEffect>
                    </a14:imgLayer>
                  </a14:imgProps>
                </a:ext>
              </a:extLst>
            </a:blip>
            <a:stretch>
              <a:fillRect/>
            </a:stretch>
          </p:blipFill>
          <p:spPr>
            <a:xfrm>
              <a:off x="684593" y="4971836"/>
              <a:ext cx="758975" cy="643870"/>
            </a:xfrm>
            <a:prstGeom prst="rect">
              <a:avLst/>
            </a:prstGeom>
          </p:spPr>
        </p:pic>
      </p:grpSp>
      <p:grpSp>
        <p:nvGrpSpPr>
          <p:cNvPr id="59" name="グループ化 58"/>
          <p:cNvGrpSpPr/>
          <p:nvPr/>
        </p:nvGrpSpPr>
        <p:grpSpPr>
          <a:xfrm>
            <a:off x="750871" y="5775509"/>
            <a:ext cx="1954350" cy="505602"/>
            <a:chOff x="750871" y="5775509"/>
            <a:chExt cx="1954350" cy="505602"/>
          </a:xfrm>
        </p:grpSpPr>
        <p:sp>
          <p:nvSpPr>
            <p:cNvPr id="40" name="テキスト ボックス 39"/>
            <p:cNvSpPr txBox="1"/>
            <p:nvPr/>
          </p:nvSpPr>
          <p:spPr bwMode="auto">
            <a:xfrm>
              <a:off x="1514671" y="5775509"/>
              <a:ext cx="1190550" cy="474133"/>
            </a:xfrm>
            <a:prstGeom prst="rect">
              <a:avLst/>
            </a:prstGeom>
            <a:noFill/>
            <a:ln w="9525">
              <a:noFill/>
              <a:miter lim="800000"/>
              <a:headEnd/>
              <a:tailEnd/>
            </a:ln>
          </p:spPr>
          <p:txBody>
            <a:bodyPr wrap="square" lIns="0" tIns="0" rIns="0" bIns="0" rtlCol="0" anchor="ctr" anchorCtr="0">
              <a:noAutofit/>
            </a:bodyPr>
            <a:lstStyle/>
            <a:p>
              <a:pPr algn="ctr" defTabSz="1088959" fontAlgn="base"/>
              <a:r>
                <a:rPr lang="ja-JP" altLang="en-US" sz="1600" dirty="0">
                  <a:solidFill>
                    <a:prstClr val="black"/>
                  </a:solidFill>
                  <a:ea typeface="Meiryo UI" panose="020B0604030504040204" pitchFamily="50" charset="-128"/>
                  <a:cs typeface="Meiryo UI" panose="020B0604030504040204" pitchFamily="50" charset="-128"/>
                </a:rPr>
                <a:t>バス</a:t>
              </a:r>
              <a:endPar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p:txBody>
        </p:sp>
        <p:pic>
          <p:nvPicPr>
            <p:cNvPr id="52" name="図 51"/>
            <p:cNvPicPr>
              <a:picLocks noChangeAspect="1"/>
            </p:cNvPicPr>
            <p:nvPr/>
          </p:nvPicPr>
          <p:blipFill>
            <a:blip r:embed="rId16"/>
            <a:stretch>
              <a:fillRect/>
            </a:stretch>
          </p:blipFill>
          <p:spPr>
            <a:xfrm>
              <a:off x="750871" y="5829800"/>
              <a:ext cx="807781" cy="451311"/>
            </a:xfrm>
            <a:prstGeom prst="rect">
              <a:avLst/>
            </a:prstGeom>
          </p:spPr>
        </p:pic>
      </p:grpSp>
    </p:spTree>
    <p:extLst>
      <p:ext uri="{BB962C8B-B14F-4D97-AF65-F5344CB8AC3E}">
        <p14:creationId xmlns:p14="http://schemas.microsoft.com/office/powerpoint/2010/main" val="416965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2698637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209" name="think-cell スライド" r:id="rId6" imgW="216" imgH="216" progId="TCLayout.ActiveDocument.1">
                  <p:embed/>
                </p:oleObj>
              </mc:Choice>
              <mc:Fallback>
                <p:oleObj name="think-cell スライド" r:id="rId6" imgW="216" imgH="216" progId="TCLayout.ActiveDocument.1">
                  <p:embed/>
                  <p:pic>
                    <p:nvPicPr>
                      <p:cNvPr id="5" name="オブジェクト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3"/>
            </p:custDataLst>
          </p:nvPr>
        </p:nvSpPr>
        <p:spPr>
          <a:xfrm>
            <a:off x="0" y="0"/>
            <a:ext cx="158750" cy="15875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5000"/>
              </a:lnSpc>
              <a:spcBef>
                <a:spcPct val="0"/>
              </a:spcBef>
              <a:spcAft>
                <a:spcPct val="0"/>
              </a:spcAft>
            </a:pPr>
            <a:endParaRPr kumimoji="1" lang="en-US" altLang="ja-JP" sz="3500" dirty="0" smtClean="0">
              <a:solidFill>
                <a:schemeClr val="tx1"/>
              </a:solidFill>
              <a:latin typeface="CorpoS" pitchFamily="2" charset="0"/>
              <a:ea typeface="+mj-ea"/>
              <a:cs typeface="+mj-cs"/>
              <a:sym typeface="CorpoS" pitchFamily="2" charset="0"/>
            </a:endParaRPr>
          </a:p>
        </p:txBody>
      </p:sp>
      <p:sp>
        <p:nvSpPr>
          <p:cNvPr id="7" name="フッター プレースホルダー 3">
            <a:extLst>
              <a:ext uri="{FF2B5EF4-FFF2-40B4-BE49-F238E27FC236}">
                <a16:creationId xmlns:a16="http://schemas.microsoft.com/office/drawing/2014/main" id="{008DF59A-A3D1-4764-9C10-A6FF7FFE41EE}"/>
              </a:ext>
            </a:extLst>
          </p:cNvPr>
          <p:cNvSpPr>
            <a:spLocks noGrp="1"/>
          </p:cNvSpPr>
          <p:nvPr>
            <p:ph type="ftr" sz="quarter" idx="3"/>
          </p:nvPr>
        </p:nvSpPr>
        <p:spPr>
          <a:xfrm>
            <a:off x="2879999" y="6493495"/>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p>
        </p:txBody>
      </p:sp>
      <p:sp>
        <p:nvSpPr>
          <p:cNvPr id="22" name="正方形/長方形 21"/>
          <p:cNvSpPr/>
          <p:nvPr/>
        </p:nvSpPr>
        <p:spPr>
          <a:xfrm>
            <a:off x="541526" y="1459489"/>
            <a:ext cx="1487323" cy="3678199"/>
          </a:xfrm>
          <a:prstGeom prst="rect">
            <a:avLst/>
          </a:prstGeom>
          <a:solidFill>
            <a:srgbClr val="0067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mn-ea"/>
              </a:rPr>
              <a:t>受講履歴</a:t>
            </a:r>
            <a:endParaRPr lang="en-US" altLang="ja-JP" sz="1600" dirty="0">
              <a:latin typeface="+mn-ea"/>
            </a:endParaRPr>
          </a:p>
          <a:p>
            <a:pPr algn="ctr"/>
            <a:r>
              <a:rPr lang="ja-JP" altLang="en-US" sz="1600" dirty="0">
                <a:latin typeface="+mn-ea"/>
              </a:rPr>
              <a:t>について</a:t>
            </a:r>
            <a:endParaRPr lang="en-US" altLang="ja-JP" sz="1600" dirty="0">
              <a:latin typeface="+mn-ea"/>
            </a:endParaRPr>
          </a:p>
        </p:txBody>
      </p:sp>
      <p:sp>
        <p:nvSpPr>
          <p:cNvPr id="3" name="タイトル 2"/>
          <p:cNvSpPr>
            <a:spLocks noGrp="1"/>
          </p:cNvSpPr>
          <p:nvPr>
            <p:ph type="title"/>
          </p:nvPr>
        </p:nvSpPr>
        <p:spPr/>
        <p:txBody>
          <a:bodyPr/>
          <a:lstStyle/>
          <a:p>
            <a:r>
              <a:rPr lang="ja-JP" altLang="en-US" dirty="0"/>
              <a:t>自主</a:t>
            </a:r>
            <a:r>
              <a:rPr lang="ja-JP" altLang="en-US" dirty="0" smtClean="0"/>
              <a:t>学習</a:t>
            </a:r>
            <a:r>
              <a:rPr lang="ja-JP" altLang="en-US" dirty="0" smtClean="0"/>
              <a:t>（</a:t>
            </a:r>
            <a:r>
              <a:rPr lang="en-US" altLang="ja-JP" dirty="0" smtClean="0"/>
              <a:t>FUSO Horizon</a:t>
            </a:r>
            <a:r>
              <a:rPr lang="ja-JP" altLang="en-US" dirty="0" smtClean="0"/>
              <a:t>上でのテスト）：概要</a:t>
            </a:r>
            <a:endParaRPr lang="en-US" dirty="0"/>
          </a:p>
        </p:txBody>
      </p:sp>
      <p:sp>
        <p:nvSpPr>
          <p:cNvPr id="28" name="テキスト ボックス 27"/>
          <p:cNvSpPr txBox="1"/>
          <p:nvPr/>
        </p:nvSpPr>
        <p:spPr bwMode="auto">
          <a:xfrm>
            <a:off x="2468879" y="1428878"/>
            <a:ext cx="9186388" cy="3708810"/>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600" dirty="0" smtClean="0">
                <a:solidFill>
                  <a:prstClr val="black"/>
                </a:solidFill>
                <a:ea typeface="Meiryo UI" panose="020B0604030504040204" pitchFamily="50" charset="-128"/>
                <a:cs typeface="Meiryo UI" panose="020B0604030504040204" pitchFamily="50" charset="-128"/>
              </a:rPr>
              <a:t>プロジェクト事務局にて、毎日</a:t>
            </a:r>
            <a:r>
              <a:rPr lang="en-US" altLang="ja-JP" sz="1600" b="1" dirty="0" smtClean="0">
                <a:solidFill>
                  <a:prstClr val="black"/>
                </a:solidFill>
                <a:ea typeface="Meiryo UI" panose="020B0604030504040204" pitchFamily="50" charset="-128"/>
                <a:cs typeface="Meiryo UI" panose="020B0604030504040204" pitchFamily="50" charset="-128"/>
              </a:rPr>
              <a:t>8</a:t>
            </a:r>
            <a:r>
              <a:rPr lang="ja-JP" altLang="en-US" sz="1600" b="1" dirty="0" smtClean="0">
                <a:solidFill>
                  <a:prstClr val="black"/>
                </a:solidFill>
                <a:ea typeface="Meiryo UI" panose="020B0604030504040204" pitchFamily="50" charset="-128"/>
                <a:cs typeface="Meiryo UI" panose="020B0604030504040204" pitchFamily="50" charset="-128"/>
              </a:rPr>
              <a:t>月</a:t>
            </a:r>
            <a:r>
              <a:rPr lang="en-US" altLang="ja-JP" sz="1600" b="1" dirty="0" smtClean="0">
                <a:solidFill>
                  <a:prstClr val="black"/>
                </a:solidFill>
                <a:ea typeface="Meiryo UI" panose="020B0604030504040204" pitchFamily="50" charset="-128"/>
                <a:cs typeface="Meiryo UI" panose="020B0604030504040204" pitchFamily="50" charset="-128"/>
              </a:rPr>
              <a:t>5</a:t>
            </a:r>
            <a:r>
              <a:rPr lang="ja-JP" altLang="en-US" sz="1600" b="1" dirty="0" smtClean="0">
                <a:solidFill>
                  <a:prstClr val="black"/>
                </a:solidFill>
                <a:ea typeface="Meiryo UI" panose="020B0604030504040204" pitchFamily="50" charset="-128"/>
                <a:cs typeface="Meiryo UI" panose="020B0604030504040204" pitchFamily="50" charset="-128"/>
              </a:rPr>
              <a:t>日～</a:t>
            </a:r>
            <a:r>
              <a:rPr lang="en-US" altLang="ja-JP" sz="1600" b="1" dirty="0" smtClean="0">
                <a:solidFill>
                  <a:prstClr val="black"/>
                </a:solidFill>
                <a:ea typeface="Meiryo UI" panose="020B0604030504040204" pitchFamily="50" charset="-128"/>
                <a:cs typeface="Meiryo UI" panose="020B0604030504040204" pitchFamily="50" charset="-128"/>
              </a:rPr>
              <a:t>8</a:t>
            </a:r>
            <a:r>
              <a:rPr lang="ja-JP" altLang="en-US" sz="1600" b="1" dirty="0" smtClean="0">
                <a:solidFill>
                  <a:prstClr val="black"/>
                </a:solidFill>
                <a:ea typeface="Meiryo UI" panose="020B0604030504040204" pitchFamily="50" charset="-128"/>
                <a:cs typeface="Meiryo UI" panose="020B0604030504040204" pitchFamily="50" charset="-128"/>
              </a:rPr>
              <a:t>月</a:t>
            </a:r>
            <a:r>
              <a:rPr lang="en-US" altLang="ja-JP" sz="1600" b="1" dirty="0" smtClean="0">
                <a:solidFill>
                  <a:prstClr val="black"/>
                </a:solidFill>
                <a:ea typeface="Meiryo UI" panose="020B0604030504040204" pitchFamily="50" charset="-128"/>
                <a:cs typeface="Meiryo UI" panose="020B0604030504040204" pitchFamily="50" charset="-128"/>
              </a:rPr>
              <a:t>21</a:t>
            </a:r>
            <a:r>
              <a:rPr lang="ja-JP" altLang="en-US" sz="1600" b="1" dirty="0" smtClean="0">
                <a:solidFill>
                  <a:prstClr val="black"/>
                </a:solidFill>
                <a:ea typeface="Meiryo UI" panose="020B0604030504040204" pitchFamily="50" charset="-128"/>
                <a:cs typeface="Meiryo UI" panose="020B0604030504040204" pitchFamily="50" charset="-128"/>
              </a:rPr>
              <a:t>日の平日</a:t>
            </a:r>
            <a:r>
              <a:rPr lang="en-US" altLang="ja-JP" sz="1600" b="1" dirty="0" smtClean="0">
                <a:solidFill>
                  <a:prstClr val="black"/>
                </a:solidFill>
                <a:ea typeface="Meiryo UI" panose="020B0604030504040204" pitchFamily="50" charset="-128"/>
                <a:cs typeface="Meiryo UI" panose="020B0604030504040204" pitchFamily="50" charset="-128"/>
              </a:rPr>
              <a:t>15</a:t>
            </a:r>
            <a:r>
              <a:rPr lang="ja-JP" altLang="en-US" sz="1600" b="1" dirty="0" smtClean="0">
                <a:solidFill>
                  <a:prstClr val="black"/>
                </a:solidFill>
                <a:ea typeface="Meiryo UI" panose="020B0604030504040204" pitchFamily="50" charset="-128"/>
                <a:cs typeface="Meiryo UI" panose="020B0604030504040204" pitchFamily="50" charset="-128"/>
              </a:rPr>
              <a:t>時ごろに合否の受講履歴データを取得</a:t>
            </a:r>
            <a:r>
              <a:rPr lang="ja-JP" altLang="en-US" sz="1600" dirty="0" smtClean="0">
                <a:solidFill>
                  <a:prstClr val="black"/>
                </a:solidFill>
                <a:ea typeface="Meiryo UI" panose="020B0604030504040204" pitchFamily="50" charset="-128"/>
                <a:cs typeface="Meiryo UI" panose="020B0604030504040204" pitchFamily="50" charset="-128"/>
              </a:rPr>
              <a:t>します。</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なお、一度合格したラーニングでも、再度受講した場合、受講履歴が上書きされます。</a:t>
            </a:r>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endParaRPr kumimoji="1" lang="en-US" altLang="ja-JP"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ja-JP" altLang="en-US" sz="1600" b="1" u="sng" dirty="0">
                <a:solidFill>
                  <a:prstClr val="black"/>
                </a:solidFill>
                <a:ea typeface="Meiryo UI" panose="020B0604030504040204" pitchFamily="50" charset="-128"/>
                <a:cs typeface="Meiryo UI" panose="020B0604030504040204" pitchFamily="50" charset="-128"/>
              </a:rPr>
              <a:t>合格した</a:t>
            </a:r>
            <a:r>
              <a:rPr lang="ja-JP" altLang="en-US" sz="1600" b="1" u="sng" dirty="0" smtClean="0">
                <a:solidFill>
                  <a:prstClr val="black"/>
                </a:solidFill>
                <a:ea typeface="Meiryo UI" panose="020B0604030504040204" pitchFamily="50" charset="-128"/>
                <a:cs typeface="Meiryo UI" panose="020B0604030504040204" pitchFamily="50" charset="-128"/>
              </a:rPr>
              <a:t>ラーニングを再度受講する場合</a:t>
            </a:r>
            <a:r>
              <a:rPr lang="ja-JP" altLang="en-US" sz="1600" dirty="0" smtClean="0">
                <a:solidFill>
                  <a:prstClr val="black"/>
                </a:solidFill>
                <a:ea typeface="Meiryo UI" panose="020B0604030504040204" pitchFamily="50" charset="-128"/>
                <a:cs typeface="Meiryo UI" panose="020B0604030504040204" pitchFamily="50" charset="-128"/>
              </a:rPr>
              <a:t>、</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r>
              <a:rPr kumimoji="1" lang="ja-JP" altLang="en-US" sz="1600" b="1"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①必ず「合格」の状態で終わらせる</a:t>
            </a:r>
            <a:endParaRPr kumimoji="1" lang="en-US" altLang="ja-JP" sz="1600" b="1"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ja-JP" altLang="en-US" sz="1600" dirty="0" smtClean="0">
                <a:solidFill>
                  <a:prstClr val="black"/>
                </a:solidFill>
                <a:ea typeface="Meiryo UI" panose="020B0604030504040204" pitchFamily="50" charset="-128"/>
                <a:cs typeface="Meiryo UI" panose="020B0604030504040204" pitchFamily="50" charset="-128"/>
              </a:rPr>
              <a:t>もしくは</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r>
              <a:rPr lang="ja-JP" altLang="en-US" sz="1600" b="1" dirty="0" smtClean="0">
                <a:solidFill>
                  <a:prstClr val="black"/>
                </a:solidFill>
                <a:ea typeface="Meiryo UI" panose="020B0604030504040204" pitchFamily="50" charset="-128"/>
                <a:cs typeface="Meiryo UI" panose="020B0604030504040204" pitchFamily="50" charset="-128"/>
              </a:rPr>
              <a:t>②受講履歴時間（上記記載）をまたいでから、再度取り組む（→再度合格の必要はなし）</a:t>
            </a:r>
            <a:endParaRPr lang="en-US" altLang="ja-JP" sz="1600" b="1" dirty="0" smtClean="0">
              <a:solidFill>
                <a:prstClr val="black"/>
              </a:solidFill>
              <a:ea typeface="Meiryo UI" panose="020B0604030504040204" pitchFamily="50" charset="-128"/>
              <a:cs typeface="Meiryo UI" panose="020B0604030504040204" pitchFamily="50" charset="-128"/>
            </a:endParaRPr>
          </a:p>
          <a:p>
            <a:pPr defTabSz="1088959" fontAlgn="base"/>
            <a:r>
              <a:rPr lang="ja-JP" altLang="en-US" sz="1600" dirty="0" smtClean="0">
                <a:solidFill>
                  <a:prstClr val="black"/>
                </a:solidFill>
                <a:ea typeface="Meiryo UI" panose="020B0604030504040204" pitchFamily="50" charset="-128"/>
                <a:cs typeface="Meiryo UI" panose="020B0604030504040204" pitchFamily="50" charset="-128"/>
              </a:rPr>
              <a:t>のいずれかのパターンのみになるように気を付けてください。</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endParaRPr kumimoji="1" lang="en-US" sz="1600" i="0" u="none" strike="noStrike" kern="1200" cap="none" spc="0" normalizeH="0" baseline="0" noProof="0" dirty="0">
              <a:ln>
                <a:noFill/>
              </a:ln>
              <a:solidFill>
                <a:prstClr val="black"/>
              </a:solidFill>
              <a:effectLst/>
              <a:uLnTx/>
              <a:uFillTx/>
              <a:ea typeface="Meiryo UI" panose="020B0604030504040204" pitchFamily="50" charset="-128"/>
              <a:cs typeface="Meiryo UI" panose="020B0604030504040204" pitchFamily="50" charset="-128"/>
            </a:endParaRPr>
          </a:p>
          <a:p>
            <a:pPr defTabSz="1088959" fontAlgn="base"/>
            <a:r>
              <a:rPr lang="en-US" altLang="ja-JP" sz="1600" dirty="0">
                <a:solidFill>
                  <a:prstClr val="black"/>
                </a:solidFill>
                <a:ea typeface="Meiryo UI" panose="020B0604030504040204" pitchFamily="50" charset="-128"/>
                <a:cs typeface="Meiryo UI" panose="020B0604030504040204" pitchFamily="50" charset="-128"/>
              </a:rPr>
              <a:t>※</a:t>
            </a:r>
            <a:r>
              <a:rPr lang="ja-JP" altLang="en-US" sz="1600" dirty="0">
                <a:solidFill>
                  <a:prstClr val="black"/>
                </a:solidFill>
                <a:ea typeface="Meiryo UI" panose="020B0604030504040204" pitchFamily="50" charset="-128"/>
                <a:cs typeface="Meiryo UI" panose="020B0604030504040204" pitchFamily="50" charset="-128"/>
              </a:rPr>
              <a:t>“②”について：例えば、</a:t>
            </a:r>
            <a:r>
              <a:rPr lang="en-US" altLang="ja-JP" sz="1600" dirty="0">
                <a:solidFill>
                  <a:prstClr val="black"/>
                </a:solidFill>
                <a:ea typeface="Meiryo UI" panose="020B0604030504040204" pitchFamily="50" charset="-128"/>
                <a:cs typeface="Meiryo UI" panose="020B0604030504040204" pitchFamily="50" charset="-128"/>
              </a:rPr>
              <a:t>10</a:t>
            </a:r>
            <a:r>
              <a:rPr lang="ja-JP" altLang="en-US" sz="1600" dirty="0">
                <a:solidFill>
                  <a:prstClr val="black"/>
                </a:solidFill>
                <a:ea typeface="Meiryo UI" panose="020B0604030504040204" pitchFamily="50" charset="-128"/>
                <a:cs typeface="Meiryo UI" panose="020B0604030504040204" pitchFamily="50" charset="-128"/>
              </a:rPr>
              <a:t>日</a:t>
            </a:r>
            <a:r>
              <a:rPr lang="en-US" altLang="ja-JP" sz="1600" dirty="0">
                <a:solidFill>
                  <a:prstClr val="black"/>
                </a:solidFill>
                <a:ea typeface="Meiryo UI" panose="020B0604030504040204" pitchFamily="50" charset="-128"/>
                <a:cs typeface="Meiryo UI" panose="020B0604030504040204" pitchFamily="50" charset="-128"/>
              </a:rPr>
              <a:t>12</a:t>
            </a:r>
            <a:r>
              <a:rPr lang="ja-JP" altLang="en-US" sz="1600" dirty="0">
                <a:solidFill>
                  <a:prstClr val="black"/>
                </a:solidFill>
                <a:ea typeface="Meiryo UI" panose="020B0604030504040204" pitchFamily="50" charset="-128"/>
                <a:cs typeface="Meiryo UI" panose="020B0604030504040204" pitchFamily="50" charset="-128"/>
              </a:rPr>
              <a:t>時に合格になったラーニングを、同日</a:t>
            </a:r>
            <a:r>
              <a:rPr lang="en-US" altLang="ja-JP" sz="1600" b="1" u="sng" dirty="0">
                <a:solidFill>
                  <a:srgbClr val="FF0000"/>
                </a:solidFill>
                <a:ea typeface="Meiryo UI" panose="020B0604030504040204" pitchFamily="50" charset="-128"/>
                <a:cs typeface="Meiryo UI" panose="020B0604030504040204" pitchFamily="50" charset="-128"/>
              </a:rPr>
              <a:t>16</a:t>
            </a:r>
            <a:r>
              <a:rPr lang="ja-JP" altLang="en-US" sz="1600" b="1" u="sng" dirty="0">
                <a:solidFill>
                  <a:srgbClr val="FF0000"/>
                </a:solidFill>
                <a:ea typeface="Meiryo UI" panose="020B0604030504040204" pitchFamily="50" charset="-128"/>
                <a:cs typeface="Meiryo UI" panose="020B0604030504040204" pitchFamily="50" charset="-128"/>
              </a:rPr>
              <a:t>時</a:t>
            </a:r>
            <a:r>
              <a:rPr lang="ja-JP" altLang="en-US" sz="1600" dirty="0">
                <a:solidFill>
                  <a:prstClr val="black"/>
                </a:solidFill>
                <a:ea typeface="Meiryo UI" panose="020B0604030504040204" pitchFamily="50" charset="-128"/>
                <a:cs typeface="Meiryo UI" panose="020B0604030504040204" pitchFamily="50" charset="-128"/>
              </a:rPr>
              <a:t>に再度取り組み不合格の状態となった場合は事務局で把握する受講履歴は</a:t>
            </a:r>
            <a:r>
              <a:rPr lang="ja-JP" altLang="en-US" sz="1600" b="1" u="sng" dirty="0">
                <a:solidFill>
                  <a:srgbClr val="FF0000"/>
                </a:solidFill>
                <a:ea typeface="Meiryo UI" panose="020B0604030504040204" pitchFamily="50" charset="-128"/>
                <a:cs typeface="Meiryo UI" panose="020B0604030504040204" pitchFamily="50" charset="-128"/>
              </a:rPr>
              <a:t>「合格」</a:t>
            </a:r>
            <a:r>
              <a:rPr lang="ja-JP" altLang="en-US" sz="1600" dirty="0">
                <a:solidFill>
                  <a:prstClr val="black"/>
                </a:solidFill>
                <a:ea typeface="Meiryo UI" panose="020B0604030504040204" pitchFamily="50" charset="-128"/>
                <a:cs typeface="Meiryo UI" panose="020B0604030504040204" pitchFamily="50" charset="-128"/>
              </a:rPr>
              <a:t>となりますが、</a:t>
            </a:r>
            <a:endParaRPr lang="en-US" altLang="ja-JP" sz="1600" dirty="0">
              <a:solidFill>
                <a:prstClr val="black"/>
              </a:solidFill>
              <a:ea typeface="Meiryo UI" panose="020B0604030504040204" pitchFamily="50" charset="-128"/>
              <a:cs typeface="Meiryo UI" panose="020B0604030504040204" pitchFamily="50" charset="-128"/>
            </a:endParaRPr>
          </a:p>
          <a:p>
            <a:pPr defTabSz="1088959" fontAlgn="base"/>
            <a:r>
              <a:rPr lang="en-US" altLang="ja-JP" sz="1600" dirty="0">
                <a:solidFill>
                  <a:prstClr val="black"/>
                </a:solidFill>
                <a:ea typeface="Meiryo UI" panose="020B0604030504040204" pitchFamily="50" charset="-128"/>
                <a:cs typeface="Meiryo UI" panose="020B0604030504040204" pitchFamily="50" charset="-128"/>
              </a:rPr>
              <a:t>10</a:t>
            </a:r>
            <a:r>
              <a:rPr lang="ja-JP" altLang="en-US" sz="1600" dirty="0">
                <a:solidFill>
                  <a:prstClr val="black"/>
                </a:solidFill>
                <a:ea typeface="Meiryo UI" panose="020B0604030504040204" pitchFamily="50" charset="-128"/>
                <a:cs typeface="Meiryo UI" panose="020B0604030504040204" pitchFamily="50" charset="-128"/>
              </a:rPr>
              <a:t>日</a:t>
            </a:r>
            <a:r>
              <a:rPr lang="en-US" altLang="ja-JP" sz="1600" dirty="0">
                <a:solidFill>
                  <a:prstClr val="black"/>
                </a:solidFill>
                <a:ea typeface="Meiryo UI" panose="020B0604030504040204" pitchFamily="50" charset="-128"/>
                <a:cs typeface="Meiryo UI" panose="020B0604030504040204" pitchFamily="50" charset="-128"/>
              </a:rPr>
              <a:t>12</a:t>
            </a:r>
            <a:r>
              <a:rPr lang="ja-JP" altLang="en-US" sz="1600" dirty="0">
                <a:solidFill>
                  <a:prstClr val="black"/>
                </a:solidFill>
                <a:ea typeface="Meiryo UI" panose="020B0604030504040204" pitchFamily="50" charset="-128"/>
                <a:cs typeface="Meiryo UI" panose="020B0604030504040204" pitchFamily="50" charset="-128"/>
              </a:rPr>
              <a:t>時に合格になったものを、同日</a:t>
            </a:r>
            <a:r>
              <a:rPr lang="en-US" altLang="ja-JP" sz="1600" b="1" u="sng" dirty="0">
                <a:solidFill>
                  <a:srgbClr val="FF0000"/>
                </a:solidFill>
                <a:ea typeface="Meiryo UI" panose="020B0604030504040204" pitchFamily="50" charset="-128"/>
                <a:cs typeface="Meiryo UI" panose="020B0604030504040204" pitchFamily="50" charset="-128"/>
              </a:rPr>
              <a:t>14</a:t>
            </a:r>
            <a:r>
              <a:rPr lang="ja-JP" altLang="en-US" sz="1600" b="1" u="sng" dirty="0">
                <a:solidFill>
                  <a:srgbClr val="FF0000"/>
                </a:solidFill>
                <a:ea typeface="Meiryo UI" panose="020B0604030504040204" pitchFamily="50" charset="-128"/>
                <a:cs typeface="Meiryo UI" panose="020B0604030504040204" pitchFamily="50" charset="-128"/>
              </a:rPr>
              <a:t>時</a:t>
            </a:r>
            <a:r>
              <a:rPr lang="ja-JP" altLang="en-US" sz="1600" dirty="0">
                <a:solidFill>
                  <a:prstClr val="black"/>
                </a:solidFill>
                <a:ea typeface="Meiryo UI" panose="020B0604030504040204" pitchFamily="50" charset="-128"/>
                <a:cs typeface="Meiryo UI" panose="020B0604030504040204" pitchFamily="50" charset="-128"/>
              </a:rPr>
              <a:t>に再度不合格の状態となったラーニングについては、事務局で把握する受講履歴は</a:t>
            </a:r>
            <a:r>
              <a:rPr lang="ja-JP" altLang="en-US" sz="1600" b="1" u="sng" dirty="0">
                <a:solidFill>
                  <a:srgbClr val="FF0000"/>
                </a:solidFill>
                <a:ea typeface="Meiryo UI" panose="020B0604030504040204" pitchFamily="50" charset="-128"/>
                <a:cs typeface="Meiryo UI" panose="020B0604030504040204" pitchFamily="50" charset="-128"/>
              </a:rPr>
              <a:t>「不合格」</a:t>
            </a:r>
            <a:r>
              <a:rPr lang="ja-JP" altLang="en-US" sz="1600" dirty="0">
                <a:solidFill>
                  <a:prstClr val="black"/>
                </a:solidFill>
                <a:ea typeface="Meiryo UI" panose="020B0604030504040204" pitchFamily="50" charset="-128"/>
                <a:cs typeface="Meiryo UI" panose="020B0604030504040204" pitchFamily="50" charset="-128"/>
              </a:rPr>
              <a:t>となります</a:t>
            </a:r>
            <a:r>
              <a:rPr lang="ja-JP" altLang="en-US" sz="1600" dirty="0" smtClean="0">
                <a:solidFill>
                  <a:prstClr val="black"/>
                </a:solidFill>
                <a:ea typeface="Meiryo UI" panose="020B0604030504040204" pitchFamily="50" charset="-128"/>
                <a:cs typeface="Meiryo UI" panose="020B0604030504040204" pitchFamily="50" charset="-128"/>
              </a:rPr>
              <a:t>。</a:t>
            </a:r>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endParaRPr lang="en-US" altLang="ja-JP" sz="1600" dirty="0" smtClean="0">
              <a:solidFill>
                <a:prstClr val="black"/>
              </a:solidFill>
              <a:ea typeface="Meiryo UI" panose="020B0604030504040204" pitchFamily="50" charset="-128"/>
              <a:cs typeface="Meiryo UI" panose="020B0604030504040204" pitchFamily="50" charset="-128"/>
            </a:endParaRPr>
          </a:p>
          <a:p>
            <a:pPr defTabSz="1088959" fontAlgn="base"/>
            <a:r>
              <a:rPr lang="en-US" altLang="ja-JP" sz="1600" dirty="0" smtClean="0">
                <a:solidFill>
                  <a:prstClr val="black"/>
                </a:solidFill>
                <a:ea typeface="Meiryo UI" panose="020B0604030504040204" pitchFamily="50" charset="-128"/>
                <a:cs typeface="Meiryo UI" panose="020B0604030504040204" pitchFamily="50" charset="-128"/>
              </a:rPr>
              <a:t>※</a:t>
            </a:r>
            <a:r>
              <a:rPr lang="ja-JP" altLang="en-US" sz="1600" dirty="0" smtClean="0">
                <a:solidFill>
                  <a:prstClr val="black"/>
                </a:solidFill>
                <a:ea typeface="Meiryo UI" panose="020B0604030504040204" pitchFamily="50" charset="-128"/>
                <a:cs typeface="Meiryo UI" panose="020B0604030504040204" pitchFamily="50" charset="-128"/>
              </a:rPr>
              <a:t>受講履歴データの取得は、毎日</a:t>
            </a:r>
            <a:r>
              <a:rPr lang="en-US" altLang="ja-JP" sz="1600" dirty="0" smtClean="0">
                <a:solidFill>
                  <a:prstClr val="black"/>
                </a:solidFill>
                <a:ea typeface="Meiryo UI" panose="020B0604030504040204" pitchFamily="50" charset="-128"/>
                <a:cs typeface="Meiryo UI" panose="020B0604030504040204" pitchFamily="50" charset="-128"/>
              </a:rPr>
              <a:t>15</a:t>
            </a:r>
            <a:r>
              <a:rPr lang="ja-JP" altLang="en-US" sz="1600" dirty="0" smtClean="0">
                <a:solidFill>
                  <a:prstClr val="black"/>
                </a:solidFill>
                <a:ea typeface="Meiryo UI" panose="020B0604030504040204" pitchFamily="50" charset="-128"/>
                <a:cs typeface="Meiryo UI" panose="020B0604030504040204" pitchFamily="50" charset="-128"/>
              </a:rPr>
              <a:t>時ごろを予定していますが、諸事情により前後する場合があります。</a:t>
            </a:r>
            <a:endParaRPr lang="en-US" altLang="ja-JP" sz="1600" dirty="0">
              <a:solidFill>
                <a:prstClr val="black"/>
              </a:solidFill>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1638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2"/>
            </p:custDataLst>
            <p:extLst>
              <p:ext uri="{D42A27DB-BD31-4B8C-83A1-F6EECF244321}">
                <p14:modId xmlns:p14="http://schemas.microsoft.com/office/powerpoint/2010/main" val="1566888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83" name="think-cell スライド" r:id="rId4" imgW="532" imgH="533" progId="TCLayout.ActiveDocument.1">
                  <p:embed/>
                </p:oleObj>
              </mc:Choice>
              <mc:Fallback>
                <p:oleObj name="think-cell スライド" r:id="rId4" imgW="532" imgH="53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629999" y="286048"/>
            <a:ext cx="10936799" cy="527613"/>
          </a:xfrm>
        </p:spPr>
        <p:txBody>
          <a:bodyPr/>
          <a:lstStyle/>
          <a:p>
            <a:r>
              <a:rPr kumimoji="1" lang="ja-JP" altLang="en-US" dirty="0"/>
              <a:t>受講</a:t>
            </a:r>
            <a:r>
              <a:rPr kumimoji="1" lang="ja-JP" altLang="en-US" dirty="0" smtClean="0"/>
              <a:t>の</a:t>
            </a:r>
            <a:r>
              <a:rPr kumimoji="1" lang="ja-JP" altLang="en-US" dirty="0"/>
              <a:t>流</a:t>
            </a:r>
            <a:r>
              <a:rPr kumimoji="1" lang="ja-JP" altLang="en-US" dirty="0" smtClean="0"/>
              <a:t>れ</a:t>
            </a:r>
            <a:endParaRPr kumimoji="1" lang="ja-JP" altLang="en-US" dirty="0"/>
          </a:p>
        </p:txBody>
      </p:sp>
      <p:sp>
        <p:nvSpPr>
          <p:cNvPr id="4" name="フッター プレースホルダー 3"/>
          <p:cNvSpPr>
            <a:spLocks noGrp="1"/>
          </p:cNvSpPr>
          <p:nvPr>
            <p:ph type="ftr" sz="quarter" idx="3"/>
          </p:nvPr>
        </p:nvSpPr>
        <p:spPr>
          <a:xfrm>
            <a:off x="2879999" y="6496658"/>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pic>
        <p:nvPicPr>
          <p:cNvPr id="6" name="図 5"/>
          <p:cNvPicPr>
            <a:picLocks noChangeAspect="1"/>
          </p:cNvPicPr>
          <p:nvPr/>
        </p:nvPicPr>
        <p:blipFill rotWithShape="1">
          <a:blip r:embed="rId6"/>
          <a:srcRect b="7980"/>
          <a:stretch/>
        </p:blipFill>
        <p:spPr>
          <a:xfrm>
            <a:off x="1196317" y="1346572"/>
            <a:ext cx="9808882" cy="4936137"/>
          </a:xfrm>
          <a:prstGeom prst="rect">
            <a:avLst/>
          </a:prstGeom>
        </p:spPr>
      </p:pic>
      <p:sp>
        <p:nvSpPr>
          <p:cNvPr id="7" name="テキスト ボックス 6"/>
          <p:cNvSpPr txBox="1"/>
          <p:nvPr/>
        </p:nvSpPr>
        <p:spPr bwMode="auto">
          <a:xfrm>
            <a:off x="542442" y="914400"/>
            <a:ext cx="11024356" cy="331433"/>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400" b="1" dirty="0" smtClean="0">
                <a:ea typeface="Meiryo UI" panose="020B0604030504040204" pitchFamily="50" charset="-128"/>
                <a:cs typeface="Meiryo UI" panose="020B0604030504040204" pitchFamily="50" charset="-128"/>
              </a:rPr>
              <a:t>手順①　</a:t>
            </a:r>
            <a:r>
              <a:rPr lang="en-US" altLang="ja-JP" sz="1600" u="sng" dirty="0" smtClean="0">
                <a:hlinkClick r:id="rId7"/>
              </a:rPr>
              <a:t>https</a:t>
            </a:r>
            <a:r>
              <a:rPr lang="en-US" altLang="ja-JP" sz="1600" u="sng" dirty="0">
                <a:hlinkClick r:id="rId7"/>
              </a:rPr>
              <a:t>://lms-fusoacademy.mitsubishi-fuso.com</a:t>
            </a:r>
            <a:r>
              <a:rPr lang="en-US" altLang="ja-JP" sz="1600" u="sng" dirty="0" smtClean="0">
                <a:hlinkClick r:id="rId7"/>
              </a:rPr>
              <a:t>/</a:t>
            </a:r>
            <a:r>
              <a:rPr lang="ja-JP" altLang="en-US" sz="1600" dirty="0" smtClean="0">
                <a:ea typeface="Meiryo UI" panose="020B0604030504040204" pitchFamily="50" charset="-128"/>
                <a:cs typeface="Meiryo UI" panose="020B0604030504040204" pitchFamily="50" charset="-128"/>
              </a:rPr>
              <a:t>に</a:t>
            </a:r>
            <a:r>
              <a:rPr lang="en-US" altLang="ja-JP" sz="1600" dirty="0" smtClean="0">
                <a:ea typeface="Meiryo UI" panose="020B0604030504040204" pitchFamily="50" charset="-128"/>
                <a:cs typeface="Meiryo UI" panose="020B0604030504040204" pitchFamily="50" charset="-128"/>
              </a:rPr>
              <a:t>Internet Explorer</a:t>
            </a:r>
            <a:r>
              <a:rPr lang="ja-JP" altLang="en-US" sz="1600" dirty="0" smtClean="0">
                <a:ea typeface="Meiryo UI" panose="020B0604030504040204" pitchFamily="50" charset="-128"/>
                <a:cs typeface="Meiryo UI" panose="020B0604030504040204" pitchFamily="50" charset="-128"/>
              </a:rPr>
              <a:t>でアクセスし、ご自身のダイムラー</a:t>
            </a:r>
            <a:r>
              <a:rPr lang="en-US" altLang="ja-JP" sz="1600" dirty="0" smtClean="0">
                <a:ea typeface="Meiryo UI" panose="020B0604030504040204" pitchFamily="50" charset="-128"/>
                <a:cs typeface="Meiryo UI" panose="020B0604030504040204" pitchFamily="50" charset="-128"/>
              </a:rPr>
              <a:t>UID</a:t>
            </a:r>
            <a:r>
              <a:rPr lang="ja-JP" altLang="en-US" sz="1600" dirty="0" smtClean="0">
                <a:ea typeface="Meiryo UI" panose="020B0604030504040204" pitchFamily="50" charset="-128"/>
                <a:cs typeface="Meiryo UI" panose="020B0604030504040204" pitchFamily="50" charset="-128"/>
              </a:rPr>
              <a:t>でログインをしてください</a:t>
            </a:r>
            <a:endParaRPr lang="en-US" altLang="ja-JP" sz="1400" dirty="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89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2981074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51" name="think-cell スライド" r:id="rId4" imgW="532" imgH="533" progId="TCLayout.ActiveDocument.1">
                  <p:embed/>
                </p:oleObj>
              </mc:Choice>
              <mc:Fallback>
                <p:oleObj name="think-cell スライド" r:id="rId4" imgW="532" imgH="53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629999" y="286048"/>
            <a:ext cx="10936799" cy="450121"/>
          </a:xfrm>
        </p:spPr>
        <p:txBody>
          <a:bodyPr/>
          <a:lstStyle/>
          <a:p>
            <a:r>
              <a:rPr kumimoji="1" lang="ja-JP" altLang="en-US" dirty="0" smtClean="0"/>
              <a:t>受講の流れ</a:t>
            </a:r>
            <a:endParaRPr kumimoji="1" lang="ja-JP" altLang="en-US" dirty="0"/>
          </a:p>
        </p:txBody>
      </p:sp>
      <p:sp>
        <p:nvSpPr>
          <p:cNvPr id="8" name="テキスト ボックス 7"/>
          <p:cNvSpPr txBox="1"/>
          <p:nvPr/>
        </p:nvSpPr>
        <p:spPr bwMode="auto">
          <a:xfrm>
            <a:off x="542442" y="890546"/>
            <a:ext cx="11024356" cy="331433"/>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400" b="1" dirty="0" smtClean="0">
                <a:ea typeface="Meiryo UI" panose="020B0604030504040204" pitchFamily="50" charset="-128"/>
                <a:cs typeface="Meiryo UI" panose="020B0604030504040204" pitchFamily="50" charset="-128"/>
              </a:rPr>
              <a:t>手順②　</a:t>
            </a:r>
            <a:r>
              <a:rPr lang="ja-JP" altLang="en-US" sz="1400" dirty="0" smtClean="0">
                <a:ea typeface="Meiryo UI" panose="020B0604030504040204" pitchFamily="50" charset="-128"/>
                <a:cs typeface="Meiryo UI" panose="020B0604030504040204" pitchFamily="50" charset="-128"/>
              </a:rPr>
              <a:t>「マイラーニング」から、受講するラーニングの「開始」ボタンをクリックします</a:t>
            </a:r>
            <a:endParaRPr lang="en-US" altLang="ja-JP" sz="1400" dirty="0">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6"/>
          <a:srcRect r="44448"/>
          <a:stretch/>
        </p:blipFill>
        <p:spPr>
          <a:xfrm>
            <a:off x="542443" y="1460661"/>
            <a:ext cx="4943958" cy="4867056"/>
          </a:xfrm>
          <a:prstGeom prst="rect">
            <a:avLst/>
          </a:prstGeom>
        </p:spPr>
      </p:pic>
      <p:pic>
        <p:nvPicPr>
          <p:cNvPr id="10" name="図 9"/>
          <p:cNvPicPr>
            <a:picLocks noChangeAspect="1"/>
          </p:cNvPicPr>
          <p:nvPr/>
        </p:nvPicPr>
        <p:blipFill>
          <a:blip r:embed="rId7"/>
          <a:stretch>
            <a:fillRect/>
          </a:stretch>
        </p:blipFill>
        <p:spPr>
          <a:xfrm>
            <a:off x="7211832" y="2424976"/>
            <a:ext cx="3810000" cy="2143125"/>
          </a:xfrm>
          <a:prstGeom prst="rect">
            <a:avLst/>
          </a:prstGeom>
        </p:spPr>
      </p:pic>
      <p:sp>
        <p:nvSpPr>
          <p:cNvPr id="11" name="正方形/長方形 10"/>
          <p:cNvSpPr/>
          <p:nvPr/>
        </p:nvSpPr>
        <p:spPr>
          <a:xfrm>
            <a:off x="1717480" y="3073750"/>
            <a:ext cx="3673504" cy="87804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cxnSp>
        <p:nvCxnSpPr>
          <p:cNvPr id="13" name="直線矢印コネクタ 12"/>
          <p:cNvCxnSpPr/>
          <p:nvPr/>
        </p:nvCxnSpPr>
        <p:spPr bwMode="auto">
          <a:xfrm>
            <a:off x="5565913" y="3323645"/>
            <a:ext cx="1550502" cy="0"/>
          </a:xfrm>
          <a:prstGeom prst="straightConnector1">
            <a:avLst/>
          </a:prstGeom>
          <a:solidFill>
            <a:schemeClr val="bg1"/>
          </a:solidFill>
          <a:ln w="57150" cap="flat" cmpd="sng" algn="ctr">
            <a:solidFill>
              <a:srgbClr val="00677F"/>
            </a:solidFill>
            <a:prstDash val="solid"/>
            <a:miter lim="800000"/>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正方形/長方形 16"/>
          <p:cNvSpPr/>
          <p:nvPr/>
        </p:nvSpPr>
        <p:spPr>
          <a:xfrm>
            <a:off x="7402665" y="3978924"/>
            <a:ext cx="620202" cy="426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sp>
        <p:nvSpPr>
          <p:cNvPr id="18" name="テキスト ボックス 17"/>
          <p:cNvSpPr txBox="1"/>
          <p:nvPr/>
        </p:nvSpPr>
        <p:spPr bwMode="auto">
          <a:xfrm>
            <a:off x="5820508" y="3430588"/>
            <a:ext cx="905607" cy="265758"/>
          </a:xfrm>
          <a:prstGeom prst="rect">
            <a:avLst/>
          </a:prstGeom>
          <a:noFill/>
          <a:ln w="9525">
            <a:noFill/>
            <a:miter lim="800000"/>
            <a:headEnd/>
            <a:tailEnd/>
          </a:ln>
        </p:spPr>
        <p:txBody>
          <a:bodyPr wrap="square" lIns="0" tIns="0" rIns="0" bIns="0" rtlCol="0" anchor="t" anchorCtr="0">
            <a:noAutofit/>
          </a:bodyPr>
          <a:lstStyle/>
          <a:p>
            <a:pPr algn="ctr" defTabSz="1088959" fontAlgn="base"/>
            <a:r>
              <a:rPr kumimoji="1" lang="ja-JP" altLang="en-US"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rPr>
              <a:t>拡大図</a:t>
            </a:r>
          </a:p>
        </p:txBody>
      </p:sp>
      <p:sp>
        <p:nvSpPr>
          <p:cNvPr id="14"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3907775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3414928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274" name="think-cell スライド" r:id="rId4" imgW="532" imgH="533" progId="TCLayout.ActiveDocument.1">
                  <p:embed/>
                </p:oleObj>
              </mc:Choice>
              <mc:Fallback>
                <p:oleObj name="think-cell スライド" r:id="rId4" imgW="532" imgH="53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629999" y="286048"/>
            <a:ext cx="10936799" cy="509082"/>
          </a:xfrm>
        </p:spPr>
        <p:txBody>
          <a:bodyPr/>
          <a:lstStyle/>
          <a:p>
            <a:r>
              <a:rPr kumimoji="1" lang="ja-JP" altLang="en-US" dirty="0" smtClean="0"/>
              <a:t>受講の流れ</a:t>
            </a:r>
            <a:endParaRPr kumimoji="1" lang="ja-JP" altLang="en-US" dirty="0"/>
          </a:p>
        </p:txBody>
      </p:sp>
      <p:sp>
        <p:nvSpPr>
          <p:cNvPr id="7" name="テキスト ボックス 6"/>
          <p:cNvSpPr txBox="1"/>
          <p:nvPr/>
        </p:nvSpPr>
        <p:spPr bwMode="auto">
          <a:xfrm>
            <a:off x="542442" y="890546"/>
            <a:ext cx="11024356" cy="331433"/>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400" b="1" dirty="0" smtClean="0">
                <a:ea typeface="Meiryo UI" panose="020B0604030504040204" pitchFamily="50" charset="-128"/>
                <a:cs typeface="Meiryo UI" panose="020B0604030504040204" pitchFamily="50" charset="-128"/>
              </a:rPr>
              <a:t>手順③　</a:t>
            </a:r>
            <a:r>
              <a:rPr lang="ja-JP" altLang="en-US" sz="1400" dirty="0" smtClean="0">
                <a:ea typeface="Meiryo UI" panose="020B0604030504040204" pitchFamily="50" charset="-128"/>
                <a:cs typeface="Meiryo UI" panose="020B0604030504040204" pitchFamily="50" charset="-128"/>
              </a:rPr>
              <a:t>ラーニングの一覧が表示されていますので、「▶」をクリックし、学習を開始してください</a:t>
            </a:r>
            <a:endParaRPr lang="en-US" altLang="ja-JP" sz="1400" dirty="0">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3243" y="1456793"/>
            <a:ext cx="9286219" cy="4745224"/>
          </a:xfrm>
          <a:prstGeom prst="rect">
            <a:avLst/>
          </a:prstGeom>
        </p:spPr>
      </p:pic>
      <p:sp>
        <p:nvSpPr>
          <p:cNvPr id="8" name="正方形/長方形 7"/>
          <p:cNvSpPr/>
          <p:nvPr/>
        </p:nvSpPr>
        <p:spPr>
          <a:xfrm>
            <a:off x="9835761" y="3450866"/>
            <a:ext cx="341907" cy="17572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endParaRPr>
          </a:p>
        </p:txBody>
      </p:sp>
      <p:sp>
        <p:nvSpPr>
          <p:cNvPr id="10"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Tree>
    <p:extLst>
      <p:ext uri="{BB962C8B-B14F-4D97-AF65-F5344CB8AC3E}">
        <p14:creationId xmlns:p14="http://schemas.microsoft.com/office/powerpoint/2010/main" val="87238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p:cNvGraphicFramePr>
            <a:graphicFrameLocks noChangeAspect="1"/>
          </p:cNvGraphicFramePr>
          <p:nvPr>
            <p:custDataLst>
              <p:tags r:id="rId2"/>
            </p:custDataLst>
            <p:extLst>
              <p:ext uri="{D42A27DB-BD31-4B8C-83A1-F6EECF244321}">
                <p14:modId xmlns:p14="http://schemas.microsoft.com/office/powerpoint/2010/main" val="3644076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98" name="think-cell スライド" r:id="rId4" imgW="532" imgH="533" progId="TCLayout.ActiveDocument.1">
                  <p:embed/>
                </p:oleObj>
              </mc:Choice>
              <mc:Fallback>
                <p:oleObj name="think-cell スライド" r:id="rId4" imgW="532" imgH="53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629999" y="286048"/>
            <a:ext cx="10936799" cy="509082"/>
          </a:xfrm>
        </p:spPr>
        <p:txBody>
          <a:bodyPr/>
          <a:lstStyle/>
          <a:p>
            <a:r>
              <a:rPr kumimoji="1" lang="ja-JP" altLang="en-US" dirty="0" smtClean="0"/>
              <a:t>受講の流れ</a:t>
            </a:r>
            <a:endParaRPr kumimoji="1" lang="ja-JP" altLang="en-US" dirty="0"/>
          </a:p>
        </p:txBody>
      </p:sp>
      <p:sp>
        <p:nvSpPr>
          <p:cNvPr id="4" name="フッター プレースホルダー 3"/>
          <p:cNvSpPr>
            <a:spLocks noGrp="1"/>
          </p:cNvSpPr>
          <p:nvPr>
            <p:ph type="ftr" sz="quarter" idx="3"/>
          </p:nvPr>
        </p:nvSpPr>
        <p:spPr>
          <a:xfrm>
            <a:off x="2879999" y="6496659"/>
            <a:ext cx="8125200" cy="216000"/>
          </a:xfrm>
        </p:spPr>
        <p:txBody>
          <a:bodyPr/>
          <a:lstStyle/>
          <a:p>
            <a:pPr algn="r">
              <a:buFont typeface="Arial" panose="020B0604020202020204" pitchFamily="34" charset="0"/>
              <a:buNone/>
              <a:defRPr/>
            </a:pPr>
            <a:r>
              <a:rPr lang="en-US" altLang="ja-JP" sz="1200" dirty="0" smtClean="0">
                <a:solidFill>
                  <a:prstClr val="black"/>
                </a:solidFill>
              </a:rPr>
              <a:t>FORCE</a:t>
            </a:r>
            <a:r>
              <a:rPr lang="ja-JP" altLang="en-US" sz="1200" dirty="0" smtClean="0">
                <a:solidFill>
                  <a:prstClr val="black"/>
                </a:solidFill>
              </a:rPr>
              <a:t>自主学習ガイドライン </a:t>
            </a:r>
            <a:r>
              <a:rPr lang="en-US" altLang="ja-JP" sz="1200" dirty="0" smtClean="0">
                <a:solidFill>
                  <a:prstClr val="black"/>
                </a:solidFill>
              </a:rPr>
              <a:t>/ 2019.8.5</a:t>
            </a:r>
            <a:endParaRPr lang="en-GB" altLang="ja-JP" sz="1200" dirty="0">
              <a:solidFill>
                <a:prstClr val="black"/>
              </a:solidFill>
            </a:endParaRPr>
          </a:p>
        </p:txBody>
      </p:sp>
      <p:sp>
        <p:nvSpPr>
          <p:cNvPr id="10" name="テキスト ボックス 9"/>
          <p:cNvSpPr txBox="1"/>
          <p:nvPr/>
        </p:nvSpPr>
        <p:spPr bwMode="auto">
          <a:xfrm>
            <a:off x="542442" y="890546"/>
            <a:ext cx="11024356" cy="331433"/>
          </a:xfrm>
          <a:prstGeom prst="rect">
            <a:avLst/>
          </a:prstGeom>
          <a:noFill/>
          <a:ln w="9525">
            <a:noFill/>
            <a:miter lim="800000"/>
            <a:headEnd/>
            <a:tailEnd/>
          </a:ln>
        </p:spPr>
        <p:txBody>
          <a:bodyPr wrap="square" lIns="0" tIns="0" rIns="0" bIns="0" rtlCol="0" anchor="t" anchorCtr="0">
            <a:noAutofit/>
          </a:bodyPr>
          <a:lstStyle/>
          <a:p>
            <a:pPr defTabSz="1088959" fontAlgn="base"/>
            <a:r>
              <a:rPr lang="ja-JP" altLang="en-US" sz="1400" b="1" dirty="0" smtClean="0">
                <a:ea typeface="Meiryo UI" panose="020B0604030504040204" pitchFamily="50" charset="-128"/>
                <a:cs typeface="Meiryo UI" panose="020B0604030504040204" pitchFamily="50" charset="-128"/>
              </a:rPr>
              <a:t>手順④　</a:t>
            </a:r>
            <a:r>
              <a:rPr lang="ja-JP" altLang="en-US" sz="1400" dirty="0" smtClean="0">
                <a:ea typeface="Meiryo UI" panose="020B0604030504040204" pitchFamily="50" charset="-128"/>
                <a:cs typeface="Meiryo UI" panose="020B0604030504040204" pitchFamily="50" charset="-128"/>
              </a:rPr>
              <a:t>画面中央の「▷」をクリックすることで、ラーニングが始まります。合格するまで繰り返し挑戦しましょう！</a:t>
            </a:r>
            <a:endParaRPr lang="en-US" altLang="ja-JP" sz="1400" dirty="0">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6"/>
          <a:stretch>
            <a:fillRect/>
          </a:stretch>
        </p:blipFill>
        <p:spPr>
          <a:xfrm>
            <a:off x="1430353" y="1221979"/>
            <a:ext cx="9248533" cy="5202300"/>
          </a:xfrm>
          <a:prstGeom prst="rect">
            <a:avLst/>
          </a:prstGeom>
        </p:spPr>
      </p:pic>
      <p:sp>
        <p:nvSpPr>
          <p:cNvPr id="12" name="角丸四角形 11"/>
          <p:cNvSpPr/>
          <p:nvPr/>
        </p:nvSpPr>
        <p:spPr>
          <a:xfrm>
            <a:off x="5253926" y="2505773"/>
            <a:ext cx="2944678" cy="26347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600" dirty="0" smtClean="0">
              <a:solidFill>
                <a:schemeClr val="tx1"/>
              </a:solidFill>
            </a:endParaRPr>
          </a:p>
        </p:txBody>
      </p:sp>
    </p:spTree>
    <p:extLst>
      <p:ext uri="{BB962C8B-B14F-4D97-AF65-F5344CB8AC3E}">
        <p14:creationId xmlns:p14="http://schemas.microsoft.com/office/powerpoint/2010/main" val="21177591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5&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cM179lRSRmgBOLeah70i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LcM179lRSRmgBOLeah70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jNQGx0WQTiP2QA.Devn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_YUPt2kjST6fLRWUV6mY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_YUPt2kjST6fLRWUV6mYR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A7Wqj5VT8uOWSB4vmJKw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_YUPt2kjST6fLRWUV6mY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3TpABzyRQ2WbuwlUxFsP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3TpABzyRQ2WbuwlUxFsP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3TpABzyRQ2WbuwlUxFsP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A7Wqj5VT8uOWSB4vmJKw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DA7Wqj5VT8uOWSB4vmJK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AIMLER PowerPoint Master">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alte Schriften">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E9E9E"/>
        </a:solidFill>
        <a:ln>
          <a:solidFill>
            <a:srgbClr val="9E9E9E"/>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bg1"/>
        </a:solidFill>
        <a:ln w="3175" cap="flat" cmpd="sng" algn="ctr">
          <a:solidFill>
            <a:srgbClr val="9E9E9E"/>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bwMode="auto">
        <a:noFill/>
        <a:ln w="9525">
          <a:noFill/>
          <a:miter lim="800000"/>
          <a:headEnd/>
          <a:tailEnd/>
        </a:ln>
      </a:spPr>
      <a:bodyPr wrap="square" lIns="72000" tIns="72000" rIns="72000" bIns="72000" rtlCol="0" anchor="t" anchorCtr="0">
        <a:spAutoFit/>
      </a:bodyPr>
      <a:lstStyle>
        <a:defPPr marL="0" marR="0" indent="0" algn="ctr" defTabSz="1088959" rtl="0" eaLnBrk="1" fontAlgn="base" latinLnBrk="0" hangingPunct="1">
          <a:lnSpc>
            <a:spcPct val="100000"/>
          </a:lnSpc>
          <a:spcBef>
            <a:spcPts val="0"/>
          </a:spcBef>
          <a:spcAft>
            <a:spcPts val="0"/>
          </a:spcAft>
          <a:buClrTx/>
          <a:buSzTx/>
          <a:buFontTx/>
          <a:buNone/>
          <a:tabLst/>
          <a:defRPr kumimoji="1" sz="1400" b="1" i="0" u="none" strike="noStrike" kern="1200" cap="none" spc="0" normalizeH="0" baseline="0" noProof="0" dirty="0" smtClean="0">
            <a:ln>
              <a:noFill/>
            </a:ln>
            <a:solidFill>
              <a:prstClr val="black"/>
            </a:solidFill>
            <a:effectLst/>
            <a:uLnTx/>
            <a:uFillTx/>
            <a:latin typeface="+mj-lt"/>
            <a:ea typeface="+mn-ea"/>
            <a:cs typeface="Daimler CS"/>
          </a:defRPr>
        </a:defPPr>
      </a:lstStyle>
    </a:txDef>
  </a:objectDefaults>
  <a:extraClrSchemeLst/>
  <a:custClrLst>
    <a:custClr name="Light Grey 100%">
      <a:srgbClr val="E6E6E6"/>
    </a:custClr>
    <a:custClr name="Light Grey 1">
      <a:srgbClr val="C8C8C8"/>
    </a:custClr>
    <a:custClr name="Light Grey 2">
      <a:srgbClr val="9E9E9E"/>
    </a:custClr>
    <a:custClr name="Light Grey 3">
      <a:srgbClr val="707070"/>
    </a:custClr>
    <a:custClr name="Light Grey 4">
      <a:srgbClr val="444444"/>
    </a:custClr>
    <a:custClr>
      <a:srgbClr val="FFFFFF"/>
    </a:custClr>
    <a:custClr>
      <a:srgbClr val="FFFFFF"/>
    </a:custClr>
    <a:custClr>
      <a:srgbClr val="FFFFFF"/>
    </a:custClr>
    <a:custClr>
      <a:srgbClr val="FFFFFF"/>
    </a:custClr>
    <a:custClr>
      <a:srgbClr val="FFFFFF"/>
    </a:custClr>
    <a:custClr name="Petrol 100%">
      <a:srgbClr val="00677F"/>
    </a:custClr>
    <a:custClr name="Petrol 1">
      <a:srgbClr val="A6CAD8"/>
    </a:custClr>
    <a:custClr name="Petrol 2">
      <a:srgbClr val="79AEBF"/>
    </a:custClr>
    <a:custClr name="Petrol 3">
      <a:srgbClr val="5097AB"/>
    </a:custClr>
    <a:custClr name="Petrol 4">
      <a:srgbClr val="007A93"/>
    </a:custClr>
    <a:custClr name="Petrol 5">
      <a:srgbClr val="00566A"/>
    </a:custClr>
    <a:custClr name="Petrol 6">
      <a:srgbClr val="004355"/>
    </a:custClr>
    <a:custClr>
      <a:srgbClr val="FFFFFF"/>
    </a:custClr>
    <a:custClr>
      <a:srgbClr val="FFFFFF"/>
    </a:custClr>
    <a:custClr>
      <a:srgbClr val="FFFFFF"/>
    </a:custClr>
    <a:custClr name="Deep Red 100%">
      <a:srgbClr val="71180C"/>
    </a:custClr>
    <a:custClr name="Deep Red 1">
      <a:srgbClr val="5A130A"/>
    </a:custClr>
    <a:custClr name="Deep Red 2">
      <a:srgbClr val="440E07"/>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D2AEC184-1FBE-4011-911C-2BEEE050BC69}" vid="{D19F048A-6431-4234-A21C-90E865091413}"/>
    </a:ext>
  </a:extLst>
</a:theme>
</file>

<file path=ppt/theme/theme2.xml><?xml version="1.0" encoding="utf-8"?>
<a:theme xmlns:a="http://schemas.openxmlformats.org/drawingml/2006/main" name="1_BCG Grid 16:9">
  <a:themeElements>
    <a:clrScheme name="Daimler Theme Color">
      <a:dk1>
        <a:sysClr val="windowText" lastClr="000000"/>
      </a:dk1>
      <a:lt1>
        <a:sysClr val="window" lastClr="FFFFFF"/>
      </a:lt1>
      <a:dk2>
        <a:srgbClr val="00647F"/>
      </a:dk2>
      <a:lt2>
        <a:srgbClr val="F2F2F2"/>
      </a:lt2>
      <a:accent1>
        <a:srgbClr val="002C36"/>
      </a:accent1>
      <a:accent2>
        <a:srgbClr val="00333F"/>
      </a:accent2>
      <a:accent3>
        <a:srgbClr val="FFC000"/>
      </a:accent3>
      <a:accent4>
        <a:srgbClr val="00677F"/>
      </a:accent4>
      <a:accent5>
        <a:srgbClr val="444444"/>
      </a:accent5>
      <a:accent6>
        <a:srgbClr val="71180C"/>
      </a:accent6>
      <a:hlink>
        <a:srgbClr val="00333F"/>
      </a:hlink>
      <a:folHlink>
        <a:srgbClr val="004D5F"/>
      </a:folHlink>
    </a:clrScheme>
    <a:fontScheme name="Damier Theme Font">
      <a:majorFont>
        <a:latin typeface="CorpoS"/>
        <a:ea typeface=""/>
        <a:cs typeface=""/>
      </a:majorFont>
      <a:minorFont>
        <a:latin typeface="Corpo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a:noFill/>
          <a:prstDash val="sysDot"/>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Aft>
            <a:spcPts val="1000"/>
          </a:spcAft>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1_DAIMLER PowerPoint Master">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alte Schriften">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bg1"/>
        </a:solidFill>
        <a:ln w="19050" cap="flat" cmpd="sng" algn="ctr">
          <a:solidFill>
            <a:srgbClr val="00677F"/>
          </a:solidFill>
          <a:prstDash val="solid"/>
          <a:miter lim="800000"/>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bwMode="auto">
        <a:noFill/>
        <a:ln w="9525">
          <a:noFill/>
          <a:miter lim="800000"/>
          <a:headEnd/>
          <a:tailEnd/>
        </a:ln>
      </a:spPr>
      <a:bodyPr wrap="none" lIns="0" tIns="0" rIns="0" bIns="0" rtlCol="0" anchor="t" anchorCtr="0">
        <a:noAutofit/>
      </a:bodyPr>
      <a:lstStyle>
        <a:defPPr defTabSz="1088959" fontAlgn="base">
          <a:defRPr kumimoji="1" sz="1600" i="0" u="none" strike="noStrike" kern="1200" cap="none" spc="0" normalizeH="0" baseline="0" noProof="0" dirty="0" smtClean="0">
            <a:ln>
              <a:noFill/>
            </a:ln>
            <a:solidFill>
              <a:prstClr val="black"/>
            </a:solidFill>
            <a:effectLst/>
            <a:uLnTx/>
            <a:uFillTx/>
            <a:ea typeface="Meiryo UI" panose="020B0604030504040204" pitchFamily="50" charset="-128"/>
            <a:cs typeface="Meiryo UI" panose="020B0604030504040204" pitchFamily="50" charset="-128"/>
          </a:defRPr>
        </a:defPPr>
      </a:lstStyle>
    </a:txDef>
  </a:objectDefaults>
  <a:extraClrSchemeLst/>
  <a:custClrLst>
    <a:custClr name="Light Grey 100%">
      <a:srgbClr val="E6E6E6"/>
    </a:custClr>
    <a:custClr name="Light Grey 1">
      <a:srgbClr val="C8C8C8"/>
    </a:custClr>
    <a:custClr name="Light Grey 2">
      <a:srgbClr val="9E9E9E"/>
    </a:custClr>
    <a:custClr name="Light Grey 3">
      <a:srgbClr val="707070"/>
    </a:custClr>
    <a:custClr name="Light Grey 4">
      <a:srgbClr val="444444"/>
    </a:custClr>
    <a:custClr>
      <a:srgbClr val="FFFFFF"/>
    </a:custClr>
    <a:custClr>
      <a:srgbClr val="FFFFFF"/>
    </a:custClr>
    <a:custClr>
      <a:srgbClr val="FFFFFF"/>
    </a:custClr>
    <a:custClr>
      <a:srgbClr val="FFFFFF"/>
    </a:custClr>
    <a:custClr>
      <a:srgbClr val="FFFFFF"/>
    </a:custClr>
    <a:custClr name="Petrol 100%">
      <a:srgbClr val="00677F"/>
    </a:custClr>
    <a:custClr name="Petrol 1">
      <a:srgbClr val="A6CAD8"/>
    </a:custClr>
    <a:custClr name="Petrol 2">
      <a:srgbClr val="79AEBF"/>
    </a:custClr>
    <a:custClr name="Petrol 3">
      <a:srgbClr val="5097AB"/>
    </a:custClr>
    <a:custClr name="Petrol 4">
      <a:srgbClr val="007A93"/>
    </a:custClr>
    <a:custClr name="Petrol 5">
      <a:srgbClr val="00566A"/>
    </a:custClr>
    <a:custClr name="Petrol 6">
      <a:srgbClr val="004355"/>
    </a:custClr>
    <a:custClr>
      <a:srgbClr val="FFFFFF"/>
    </a:custClr>
    <a:custClr>
      <a:srgbClr val="FFFFFF"/>
    </a:custClr>
    <a:custClr>
      <a:srgbClr val="FFFFFF"/>
    </a:custClr>
    <a:custClr name="Deep Red 100%">
      <a:srgbClr val="71180C"/>
    </a:custClr>
    <a:custClr name="Deep Red 1">
      <a:srgbClr val="5A130A"/>
    </a:custClr>
    <a:custClr name="Deep Red 2">
      <a:srgbClr val="440E07"/>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D2AEC184-1FBE-4011-911C-2BEEE050BC69}" vid="{D19F048A-6431-4234-A21C-90E865091413}"/>
    </a:ext>
  </a:extLst>
</a:theme>
</file>

<file path=ppt/theme/theme4.xml><?xml version="1.0" encoding="utf-8"?>
<a:theme xmlns:a="http://schemas.openxmlformats.org/drawingml/2006/main" name="2_DAIMLER PowerPoint Master">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alte Schriften">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bg1"/>
        </a:solidFill>
        <a:ln w="3175" cap="flat" cmpd="sng" algn="ctr">
          <a:solidFill>
            <a:srgbClr val="9E9E9E"/>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bwMode="auto">
        <a:noFill/>
        <a:ln w="9525">
          <a:noFill/>
          <a:miter lim="800000"/>
          <a:headEnd/>
          <a:tailEnd/>
        </a:ln>
      </a:spPr>
      <a:bodyPr wrap="square" lIns="72000" tIns="72000" rIns="72000" bIns="72000" rtlCol="0" anchor="t" anchorCtr="0">
        <a:spAutoFit/>
      </a:bodyPr>
      <a:lstStyle>
        <a:defPPr marL="0" marR="0" indent="0" algn="ctr" defTabSz="1088959" rtl="0" eaLnBrk="1" fontAlgn="base" latinLnBrk="0" hangingPunct="1">
          <a:lnSpc>
            <a:spcPct val="100000"/>
          </a:lnSpc>
          <a:spcBef>
            <a:spcPts val="0"/>
          </a:spcBef>
          <a:spcAft>
            <a:spcPts val="0"/>
          </a:spcAft>
          <a:buClrTx/>
          <a:buSzTx/>
          <a:buFontTx/>
          <a:buNone/>
          <a:tabLst/>
          <a:defRPr kumimoji="1" sz="1400" b="1" i="0" u="none" strike="noStrike" kern="1200" cap="none" spc="0" normalizeH="0" baseline="0" noProof="0" dirty="0" smtClean="0">
            <a:ln>
              <a:noFill/>
            </a:ln>
            <a:solidFill>
              <a:prstClr val="black"/>
            </a:solidFill>
            <a:effectLst/>
            <a:uLnTx/>
            <a:uFillTx/>
            <a:latin typeface="+mj-lt"/>
            <a:ea typeface="+mn-ea"/>
            <a:cs typeface="Daimler CS"/>
          </a:defRPr>
        </a:defPPr>
      </a:lstStyle>
    </a:txDef>
  </a:objectDefaults>
  <a:extraClrSchemeLst/>
  <a:custClrLst>
    <a:custClr name="Light Grey 100%">
      <a:srgbClr val="E6E6E6"/>
    </a:custClr>
    <a:custClr name="Light Grey 1">
      <a:srgbClr val="C8C8C8"/>
    </a:custClr>
    <a:custClr name="Light Grey 2">
      <a:srgbClr val="9E9E9E"/>
    </a:custClr>
    <a:custClr name="Light Grey 3">
      <a:srgbClr val="707070"/>
    </a:custClr>
    <a:custClr name="Light Grey 4">
      <a:srgbClr val="444444"/>
    </a:custClr>
    <a:custClr>
      <a:srgbClr val="FFFFFF"/>
    </a:custClr>
    <a:custClr>
      <a:srgbClr val="FFFFFF"/>
    </a:custClr>
    <a:custClr>
      <a:srgbClr val="FFFFFF"/>
    </a:custClr>
    <a:custClr>
      <a:srgbClr val="FFFFFF"/>
    </a:custClr>
    <a:custClr>
      <a:srgbClr val="FFFFFF"/>
    </a:custClr>
    <a:custClr name="Petrol 100%">
      <a:srgbClr val="00677F"/>
    </a:custClr>
    <a:custClr name="Petrol 1">
      <a:srgbClr val="A6CAD8"/>
    </a:custClr>
    <a:custClr name="Petrol 2">
      <a:srgbClr val="79AEBF"/>
    </a:custClr>
    <a:custClr name="Petrol 3">
      <a:srgbClr val="5097AB"/>
    </a:custClr>
    <a:custClr name="Petrol 4">
      <a:srgbClr val="007A93"/>
    </a:custClr>
    <a:custClr name="Petrol 5">
      <a:srgbClr val="00566A"/>
    </a:custClr>
    <a:custClr name="Petrol 6">
      <a:srgbClr val="004355"/>
    </a:custClr>
    <a:custClr>
      <a:srgbClr val="FFFFFF"/>
    </a:custClr>
    <a:custClr>
      <a:srgbClr val="FFFFFF"/>
    </a:custClr>
    <a:custClr>
      <a:srgbClr val="FFFFFF"/>
    </a:custClr>
    <a:custClr name="Deep Red 100%">
      <a:srgbClr val="71180C"/>
    </a:custClr>
    <a:custClr name="Deep Red 1">
      <a:srgbClr val="5A130A"/>
    </a:custClr>
    <a:custClr name="Deep Red 2">
      <a:srgbClr val="440E07"/>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D2AEC184-1FBE-4011-911C-2BEEE050BC69}" vid="{D19F048A-6431-4234-A21C-90E865091413}"/>
    </a:ext>
  </a:extLst>
</a:theme>
</file>

<file path=ppt/theme/theme5.xml><?xml version="1.0" encoding="utf-8"?>
<a:theme xmlns:a="http://schemas.openxmlformats.org/drawingml/2006/main" name="3_DAIMLER PowerPoint Master">
  <a:themeElements>
    <a:clrScheme name="DAIMLER PPT">
      <a:dk1>
        <a:sysClr val="windowText" lastClr="000000"/>
      </a:dk1>
      <a:lt1>
        <a:sysClr val="window" lastClr="FFFFFF"/>
      </a:lt1>
      <a:dk2>
        <a:srgbClr val="E6E6E6"/>
      </a:dk2>
      <a:lt2>
        <a:srgbClr val="71180C"/>
      </a:lt2>
      <a:accent1>
        <a:srgbClr val="004355"/>
      </a:accent1>
      <a:accent2>
        <a:srgbClr val="00677F"/>
      </a:accent2>
      <a:accent3>
        <a:srgbClr val="007A93"/>
      </a:accent3>
      <a:accent4>
        <a:srgbClr val="A6CAD8"/>
      </a:accent4>
      <a:accent5>
        <a:srgbClr val="444444"/>
      </a:accent5>
      <a:accent6>
        <a:srgbClr val="9E9E9E"/>
      </a:accent6>
      <a:hlink>
        <a:srgbClr val="000000"/>
      </a:hlink>
      <a:folHlink>
        <a:srgbClr val="000000"/>
      </a:folHlink>
    </a:clrScheme>
    <a:fontScheme name="DAIMLER alte Schriften">
      <a:majorFont>
        <a:latin typeface="CorpoS"/>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E9E9E"/>
        </a:solidFill>
        <a:ln>
          <a:solidFill>
            <a:srgbClr val="9E9E9E"/>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auto">
        <a:solidFill>
          <a:schemeClr val="bg1"/>
        </a:solidFill>
        <a:ln w="3175" cap="flat" cmpd="sng" algn="ctr">
          <a:solidFill>
            <a:srgbClr val="9E9E9E"/>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bwMode="auto">
        <a:noFill/>
        <a:ln w="9525">
          <a:noFill/>
          <a:miter lim="800000"/>
          <a:headEnd/>
          <a:tailEnd/>
        </a:ln>
      </a:spPr>
      <a:bodyPr wrap="square" lIns="72000" tIns="72000" rIns="72000" bIns="72000" rtlCol="0" anchor="t" anchorCtr="0">
        <a:spAutoFit/>
      </a:bodyPr>
      <a:lstStyle>
        <a:defPPr marL="0" marR="0" indent="0" algn="ctr" defTabSz="1088959" rtl="0" eaLnBrk="1" fontAlgn="base" latinLnBrk="0" hangingPunct="1">
          <a:lnSpc>
            <a:spcPct val="100000"/>
          </a:lnSpc>
          <a:spcBef>
            <a:spcPts val="0"/>
          </a:spcBef>
          <a:spcAft>
            <a:spcPts val="0"/>
          </a:spcAft>
          <a:buClrTx/>
          <a:buSzTx/>
          <a:buFontTx/>
          <a:buNone/>
          <a:tabLst/>
          <a:defRPr kumimoji="1" sz="1400" b="1" i="0" u="none" strike="noStrike" kern="1200" cap="none" spc="0" normalizeH="0" baseline="0" noProof="0" dirty="0" smtClean="0">
            <a:ln>
              <a:noFill/>
            </a:ln>
            <a:solidFill>
              <a:prstClr val="black"/>
            </a:solidFill>
            <a:effectLst/>
            <a:uLnTx/>
            <a:uFillTx/>
            <a:latin typeface="+mj-lt"/>
            <a:ea typeface="+mn-ea"/>
            <a:cs typeface="Daimler CS"/>
          </a:defRPr>
        </a:defPPr>
      </a:lstStyle>
    </a:txDef>
  </a:objectDefaults>
  <a:extraClrSchemeLst/>
  <a:custClrLst>
    <a:custClr name="Light Grey 100%">
      <a:srgbClr val="E6E6E6"/>
    </a:custClr>
    <a:custClr name="Light Grey 1">
      <a:srgbClr val="C8C8C8"/>
    </a:custClr>
    <a:custClr name="Light Grey 2">
      <a:srgbClr val="9E9E9E"/>
    </a:custClr>
    <a:custClr name="Light Grey 3">
      <a:srgbClr val="707070"/>
    </a:custClr>
    <a:custClr name="Light Grey 4">
      <a:srgbClr val="444444"/>
    </a:custClr>
    <a:custClr>
      <a:srgbClr val="FFFFFF"/>
    </a:custClr>
    <a:custClr>
      <a:srgbClr val="FFFFFF"/>
    </a:custClr>
    <a:custClr>
      <a:srgbClr val="FFFFFF"/>
    </a:custClr>
    <a:custClr>
      <a:srgbClr val="FFFFFF"/>
    </a:custClr>
    <a:custClr>
      <a:srgbClr val="FFFFFF"/>
    </a:custClr>
    <a:custClr name="Petrol 100%">
      <a:srgbClr val="00677F"/>
    </a:custClr>
    <a:custClr name="Petrol 1">
      <a:srgbClr val="A6CAD8"/>
    </a:custClr>
    <a:custClr name="Petrol 2">
      <a:srgbClr val="79AEBF"/>
    </a:custClr>
    <a:custClr name="Petrol 3">
      <a:srgbClr val="5097AB"/>
    </a:custClr>
    <a:custClr name="Petrol 4">
      <a:srgbClr val="007A93"/>
    </a:custClr>
    <a:custClr name="Petrol 5">
      <a:srgbClr val="00566A"/>
    </a:custClr>
    <a:custClr name="Petrol 6">
      <a:srgbClr val="004355"/>
    </a:custClr>
    <a:custClr>
      <a:srgbClr val="FFFFFF"/>
    </a:custClr>
    <a:custClr>
      <a:srgbClr val="FFFFFF"/>
    </a:custClr>
    <a:custClr>
      <a:srgbClr val="FFFFFF"/>
    </a:custClr>
    <a:custClr name="Deep Red 100%">
      <a:srgbClr val="71180C"/>
    </a:custClr>
    <a:custClr name="Deep Red 1">
      <a:srgbClr val="5A130A"/>
    </a:custClr>
    <a:custClr name="Deep Red 2">
      <a:srgbClr val="440E07"/>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lank.potx" id="{D2AEC184-1FBE-4011-911C-2BEEE050BC69}" vid="{D19F048A-6431-4234-A21C-90E865091413}"/>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D4F616F4B51134A91BCC3C92ED4709C" ma:contentTypeVersion="0" ma:contentTypeDescription="新しいドキュメントを作成します。" ma:contentTypeScope="" ma:versionID="fec93194b37ce2bec24bb2dd25135319">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23B445-4408-4260-97D4-62C7A8D24701}">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CBDBEDC-ED9E-4414-B9E5-18E3F78B6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79E99CB-6A67-4EC6-8522-CAC7FC71D1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1447</Words>
  <Application>Microsoft Office PowerPoint</Application>
  <PresentationFormat>ユーザー設定</PresentationFormat>
  <Paragraphs>159</Paragraphs>
  <Slides>15</Slides>
  <Notes>7</Notes>
  <HiddenSlides>0</HiddenSlides>
  <MMClips>0</MMClips>
  <ScaleCrop>false</ScaleCrop>
  <HeadingPairs>
    <vt:vector size="8" baseType="variant">
      <vt:variant>
        <vt:lpstr>使用されているフォント</vt:lpstr>
      </vt:variant>
      <vt:variant>
        <vt:i4>9</vt:i4>
      </vt:variant>
      <vt:variant>
        <vt:lpstr>テーマ</vt:lpstr>
      </vt:variant>
      <vt:variant>
        <vt:i4>5</vt:i4>
      </vt:variant>
      <vt:variant>
        <vt:lpstr>埋め込まれた OLE サーバー</vt:lpstr>
      </vt:variant>
      <vt:variant>
        <vt:i4>1</vt:i4>
      </vt:variant>
      <vt:variant>
        <vt:lpstr>スライド タイトル</vt:lpstr>
      </vt:variant>
      <vt:variant>
        <vt:i4>15</vt:i4>
      </vt:variant>
    </vt:vector>
  </HeadingPairs>
  <TitlesOfParts>
    <vt:vector size="30" baseType="lpstr">
      <vt:lpstr>Meiryo UI</vt:lpstr>
      <vt:lpstr>ＭＳ Ｐゴシック</vt:lpstr>
      <vt:lpstr>游明朝 Demibold</vt:lpstr>
      <vt:lpstr>Arial</vt:lpstr>
      <vt:lpstr>Calibri</vt:lpstr>
      <vt:lpstr>CorpoS</vt:lpstr>
      <vt:lpstr>Daimler CS</vt:lpstr>
      <vt:lpstr>Symbol</vt:lpstr>
      <vt:lpstr>Trebuchet MS</vt:lpstr>
      <vt:lpstr>DAIMLER PowerPoint Master</vt:lpstr>
      <vt:lpstr>1_BCG Grid 16:9</vt:lpstr>
      <vt:lpstr>1_DAIMLER PowerPoint Master</vt:lpstr>
      <vt:lpstr>2_DAIMLER PowerPoint Master</vt:lpstr>
      <vt:lpstr>3_DAIMLER PowerPoint Master</vt:lpstr>
      <vt:lpstr>think-cell スライド</vt:lpstr>
      <vt:lpstr>【共通】FORCE 自主学習（テスト）ガイドライン （新車、バス、車両、部品、整備）  2019/8/5</vt:lpstr>
      <vt:lpstr>自主学習（FUSO Horizon上でのテスト）概要</vt:lpstr>
      <vt:lpstr>自主学習（FUSO Horizon上でのテスト）概要</vt:lpstr>
      <vt:lpstr>PowerPoint プレゼンテーション</vt:lpstr>
      <vt:lpstr>自主学習（FUSO Horizon上でのテスト）：概要</vt:lpstr>
      <vt:lpstr>受講の流れ</vt:lpstr>
      <vt:lpstr>受講の流れ</vt:lpstr>
      <vt:lpstr>受講の流れ</vt:lpstr>
      <vt:lpstr>受講の流れ</vt:lpstr>
      <vt:lpstr>Eラーニング時の注意点（画面サイズ編）</vt:lpstr>
      <vt:lpstr>Eラーニング時の注意点（画面サイズ編）</vt:lpstr>
      <vt:lpstr>Eラーニング時の注意点（Edgeエラー編）</vt:lpstr>
      <vt:lpstr>Eラーニング時の注意点（ステータスバー編）</vt:lpstr>
      <vt:lpstr>お問い合わせ先</vt:lpstr>
      <vt:lpstr>補足：受講履歴の確認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事前学習ガイドライン （新車、車両、部品、整備）  2019/3/11</dc:title>
  <dc:creator>staffservice.okamoto@daimler.com</dc:creator>
  <dc:description/>
  <cp:lastModifiedBy>Okamoto, Naoto (575-Extern)</cp:lastModifiedBy>
  <cp:revision>1801</cp:revision>
  <cp:lastPrinted>2018-10-18T10:40:16Z</cp:lastPrinted>
  <dcterms:created xsi:type="dcterms:W3CDTF">2015-09-20T19:20:00Z</dcterms:created>
  <dcterms:modified xsi:type="dcterms:W3CDTF">2019-08-01T07:15:49Z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Name">
    <vt:lpwstr>Custom (Widescreen)</vt:lpwstr>
  </property>
  <property fmtid="{D5CDD505-2E9C-101B-9397-08002B2CF9AE}" pid="3" name="Format Name">
    <vt:lpwstr>Daimler HR 2016</vt:lpwstr>
  </property>
  <property fmtid="{D5CDD505-2E9C-101B-9397-08002B2CF9AE}" pid="4" name="ContentTypeId">
    <vt:lpwstr>0x0101001D4F616F4B51134A91BCC3C92ED4709C</vt:lpwstr>
  </property>
  <property fmtid="{D5CDD505-2E9C-101B-9397-08002B2CF9AE}" pid="5" name="Presentation">
    <vt:lpwstr>20181109_TAJタウンホール_FORCE_v1.0</vt:lpwstr>
  </property>
  <property fmtid="{D5CDD505-2E9C-101B-9397-08002B2CF9AE}" pid="6" name="SlideDescription">
    <vt:lpwstr>FORCEはMAIDOの抱える主要問題の根本的解決を目的としています</vt:lpwstr>
  </property>
</Properties>
</file>